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1" r:id="rId4"/>
    <p:sldMasterId id="2147483722" r:id="rId5"/>
    <p:sldMasterId id="2147483723" r:id="rId6"/>
    <p:sldMasterId id="2147483724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</p:sldIdLst>
  <p:sldSz cy="5143500" cx="9144000"/>
  <p:notesSz cx="6858000" cy="9144000"/>
  <p:embeddedFontLst>
    <p:embeddedFont>
      <p:font typeface="Noto Sans JP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font" Target="fonts/NotoSansJP-bold.fntdata"/><Relationship Id="rId12" Type="http://schemas.openxmlformats.org/officeDocument/2006/relationships/slide" Target="slides/slide4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/Relationships>
</file>

<file path=ppt/media/image1.png>
</file>

<file path=ppt/media/image2.png>
</file>

<file path=ppt/media/image3.jp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bf28db5b34_0_404:notes"/>
          <p:cNvSpPr/>
          <p:nvPr>
            <p:ph idx="2" type="sldImg"/>
          </p:nvPr>
        </p:nvSpPr>
        <p:spPr>
          <a:xfrm>
            <a:off x="38130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bf28db5b34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bf28db5b34_0_661:notes"/>
          <p:cNvSpPr/>
          <p:nvPr>
            <p:ph idx="2" type="sldImg"/>
          </p:nvPr>
        </p:nvSpPr>
        <p:spPr>
          <a:xfrm>
            <a:off x="38130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bf28db5b34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bf4707c58d_1_137:notes"/>
          <p:cNvSpPr/>
          <p:nvPr>
            <p:ph idx="2" type="sldImg"/>
          </p:nvPr>
        </p:nvSpPr>
        <p:spPr>
          <a:xfrm>
            <a:off x="38130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bf4707c58d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bf4707c58d_1_265:notes"/>
          <p:cNvSpPr/>
          <p:nvPr>
            <p:ph idx="2" type="sldImg"/>
          </p:nvPr>
        </p:nvSpPr>
        <p:spPr>
          <a:xfrm>
            <a:off x="38130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bf4707c58d_1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">
  <p:cSld name="CUSTOM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自由レイアウト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59" name="Google Shape;59;p15"/>
          <p:cNvSpPr txBox="1"/>
          <p:nvPr/>
        </p:nvSpPr>
        <p:spPr>
          <a:xfrm>
            <a:off x="7250569" y="4846913"/>
            <a:ext cx="16068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">
                <a:solidFill>
                  <a:srgbClr val="898989"/>
                </a:solidFill>
                <a:latin typeface="Noto Sans JP"/>
                <a:ea typeface="Noto Sans JP"/>
                <a:cs typeface="Noto Sans JP"/>
                <a:sym typeface="Noto Sans JP"/>
              </a:rPr>
              <a:t>Copyright © 2024 freee kk. All Rights Reserved.</a:t>
            </a:r>
            <a:endParaRPr sz="700">
              <a:solidFill>
                <a:srgbClr val="898989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表紙_横ロゴ">
  <p:cSld name="CUSTOM_14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/>
          <p:nvPr/>
        </p:nvSpPr>
        <p:spPr>
          <a:xfrm>
            <a:off x="0" y="-450"/>
            <a:ext cx="9144000" cy="51444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62" name="Google Shape;62;p16"/>
          <p:cNvSpPr txBox="1"/>
          <p:nvPr>
            <p:ph type="title"/>
          </p:nvPr>
        </p:nvSpPr>
        <p:spPr>
          <a:xfrm>
            <a:off x="1076663" y="3424050"/>
            <a:ext cx="6990900" cy="4581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>
                <a:solidFill>
                  <a:srgbClr val="1E46AA"/>
                </a:solidFill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pic>
        <p:nvPicPr>
          <p:cNvPr id="63" name="Google Shape;63;p16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492119" y="1535162"/>
            <a:ext cx="4159762" cy="140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表紙_横ロゴ_背景ブルー">
  <p:cSld name="CUSTOM_4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>
            <a:off x="0" y="-50"/>
            <a:ext cx="9152100" cy="5143500"/>
          </a:xfrm>
          <a:prstGeom prst="rect">
            <a:avLst/>
          </a:prstGeom>
          <a:solidFill>
            <a:srgbClr val="285AC8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7"/>
          <p:cNvSpPr txBox="1"/>
          <p:nvPr>
            <p:ph type="title"/>
          </p:nvPr>
        </p:nvSpPr>
        <p:spPr>
          <a:xfrm>
            <a:off x="1076663" y="3424050"/>
            <a:ext cx="6990900" cy="4581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JP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pic>
        <p:nvPicPr>
          <p:cNvPr id="67" name="Google Shape;67;p17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492119" y="1535162"/>
            <a:ext cx="4159762" cy="140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セクションカバー">
  <p:cSld name="CUSTOM_2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/>
          <p:nvPr/>
        </p:nvSpPr>
        <p:spPr>
          <a:xfrm>
            <a:off x="0" y="-450"/>
            <a:ext cx="9144000" cy="51444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70" name="Google Shape;70;p18"/>
          <p:cNvSpPr txBox="1"/>
          <p:nvPr>
            <p:ph type="title"/>
          </p:nvPr>
        </p:nvSpPr>
        <p:spPr>
          <a:xfrm>
            <a:off x="376250" y="1068613"/>
            <a:ext cx="4771500" cy="10701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 sz="3000"/>
            </a:lvl1pPr>
            <a:lvl2pPr lvl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">
  <p:cSld name="CUSTOM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73" name="Google Shape;73;p19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74" name="Google Shape;74;p19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">
  <p:cSld name="CUSTOM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77" name="Google Shape;77;p20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78" name="Google Shape;78;p20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79" name="Google Shape;79;p20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 1">
  <p:cSld name="CUSTOM_23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-2787" y="-5575"/>
            <a:ext cx="9144000" cy="5143500"/>
          </a:xfrm>
          <a:prstGeom prst="rect">
            <a:avLst/>
          </a:prstGeom>
          <a:solidFill>
            <a:srgbClr val="F0EDED"/>
          </a:solidFill>
          <a:ln cap="flat" cmpd="sng" w="4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84" name="Google Shape;84;p21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85" name="Google Shape;85;p21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_背景ブルー">
  <p:cSld name="CUSTOM_1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/>
          <p:nvPr/>
        </p:nvSpPr>
        <p:spPr>
          <a:xfrm>
            <a:off x="-34625" y="0"/>
            <a:ext cx="9178800" cy="5143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88" name="Google Shape;88;p22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89" name="Google Shape;89;p22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90" name="Google Shape;90;p22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91" name="Google Shape;91;p22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_背景ブルー 2">
  <p:cSld name="CUSTOM_12_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3"/>
          <p:cNvSpPr/>
          <p:nvPr/>
        </p:nvSpPr>
        <p:spPr>
          <a:xfrm>
            <a:off x="-34625" y="0"/>
            <a:ext cx="9178800" cy="5143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94" name="Google Shape;94;p23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95" name="Google Shape;95;p23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96" name="Google Shape;96;p23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97" name="Google Shape;97;p23"/>
          <p:cNvSpPr/>
          <p:nvPr/>
        </p:nvSpPr>
        <p:spPr>
          <a:xfrm>
            <a:off x="-37125" y="830850"/>
            <a:ext cx="9188700" cy="3718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4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98" name="Google Shape;98;p23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_背景ブルー 1">
  <p:cSld name="CUSTOM_12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101" name="Google Shape;101;p24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02" name="Google Shape;102;p24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03" name="Google Shape;103;p24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_背景ブルー" type="title">
  <p:cSld name="TITLE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5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107" name="Google Shape;107;p25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08" name="Google Shape;108;p25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09" name="Google Shape;109;p25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10" name="Google Shape;110;p25"/>
          <p:cNvSpPr/>
          <p:nvPr/>
        </p:nvSpPr>
        <p:spPr>
          <a:xfrm>
            <a:off x="141750" y="852638"/>
            <a:ext cx="8860500" cy="367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25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_背景ブルー 1">
  <p:cSld name="TITLE_3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114" name="Google Shape;114;p26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46AA"/>
              </a:buClr>
              <a:buSzPts val="12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15" name="Google Shape;115;p26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16" name="Google Shape;116;p26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117" name="Google Shape;117;p26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ile">
  <p:cSld name="BLANK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120" name="Google Shape;120;p27"/>
          <p:cNvSpPr txBox="1"/>
          <p:nvPr/>
        </p:nvSpPr>
        <p:spPr>
          <a:xfrm>
            <a:off x="4864863" y="1002144"/>
            <a:ext cx="3381300" cy="3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23418C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cxnSp>
        <p:nvCxnSpPr>
          <p:cNvPr id="121" name="Google Shape;121;p27"/>
          <p:cNvCxnSpPr/>
          <p:nvPr/>
        </p:nvCxnSpPr>
        <p:spPr>
          <a:xfrm>
            <a:off x="4413850" y="1040100"/>
            <a:ext cx="0" cy="3115200"/>
          </a:xfrm>
          <a:prstGeom prst="straightConnector1">
            <a:avLst/>
          </a:prstGeom>
          <a:noFill/>
          <a:ln cap="flat" cmpd="sng" w="9525">
            <a:solidFill>
              <a:srgbClr val="23418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7"/>
          <p:cNvSpPr txBox="1"/>
          <p:nvPr>
            <p:ph type="title"/>
          </p:nvPr>
        </p:nvSpPr>
        <p:spPr>
          <a:xfrm>
            <a:off x="4864863" y="1002150"/>
            <a:ext cx="3171600" cy="31392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JP"/>
              <a:buNone/>
              <a:defRPr sz="1000"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23" name="Google Shape;123;p27"/>
          <p:cNvSpPr txBox="1"/>
          <p:nvPr>
            <p:ph idx="2" type="title"/>
          </p:nvPr>
        </p:nvSpPr>
        <p:spPr>
          <a:xfrm>
            <a:off x="1242400" y="3199325"/>
            <a:ext cx="2720400" cy="4833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24" name="Google Shape;124;p27"/>
          <p:cNvSpPr/>
          <p:nvPr/>
        </p:nvSpPr>
        <p:spPr>
          <a:xfrm>
            <a:off x="1252700" y="1201600"/>
            <a:ext cx="1446900" cy="1446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7"/>
          <p:cNvSpPr txBox="1"/>
          <p:nvPr>
            <p:ph idx="3" type="title"/>
          </p:nvPr>
        </p:nvSpPr>
        <p:spPr>
          <a:xfrm>
            <a:off x="1242400" y="2881417"/>
            <a:ext cx="2720400" cy="2487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oto Sans JP"/>
              <a:buNone/>
              <a:defRPr sz="1200"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26" name="Google Shape;126;p27"/>
          <p:cNvSpPr txBox="1"/>
          <p:nvPr>
            <p:ph idx="4" type="title"/>
          </p:nvPr>
        </p:nvSpPr>
        <p:spPr>
          <a:xfrm>
            <a:off x="1242400" y="3714929"/>
            <a:ext cx="2720400" cy="2487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oto Sans JP"/>
              <a:buNone/>
              <a:defRPr sz="1200"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27" name="Google Shape;127;p27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128" name="Google Shape;128;p27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セクションカバー２">
  <p:cSld name="CUSTOM_2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8"/>
          <p:cNvSpPr/>
          <p:nvPr/>
        </p:nvSpPr>
        <p:spPr>
          <a:xfrm>
            <a:off x="3029600" y="-50"/>
            <a:ext cx="6122700" cy="5143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8"/>
          <p:cNvSpPr txBox="1"/>
          <p:nvPr>
            <p:ph type="title"/>
          </p:nvPr>
        </p:nvSpPr>
        <p:spPr>
          <a:xfrm>
            <a:off x="4012025" y="857200"/>
            <a:ext cx="4346100" cy="34290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9pPr>
          </a:lstStyle>
          <a:p/>
        </p:txBody>
      </p:sp>
      <p:sp>
        <p:nvSpPr>
          <p:cNvPr id="132" name="Google Shape;132;p28"/>
          <p:cNvSpPr txBox="1"/>
          <p:nvPr>
            <p:ph idx="2" type="title"/>
          </p:nvPr>
        </p:nvSpPr>
        <p:spPr>
          <a:xfrm>
            <a:off x="306525" y="1645163"/>
            <a:ext cx="2416500" cy="18534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/>
            </a:lvl1pPr>
            <a:lvl2pPr lvl="1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2pPr>
            <a:lvl3pPr lvl="2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3pPr>
            <a:lvl4pPr lvl="3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4pPr>
            <a:lvl5pPr lvl="4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5pPr>
            <a:lvl6pPr lvl="5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6pPr>
            <a:lvl7pPr lvl="6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7pPr>
            <a:lvl8pPr lvl="7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8pPr>
            <a:lvl9pPr lvl="8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700"/>
              <a:buFont typeface="Noto Sans JP"/>
              <a:buNone/>
              <a:defRPr/>
            </a:lvl9pPr>
          </a:lstStyle>
          <a:p/>
        </p:txBody>
      </p:sp>
      <p:sp>
        <p:nvSpPr>
          <p:cNvPr id="133" name="Google Shape;133;p28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壁紙1">
  <p:cSld name="CUSTOM_20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 txBox="1"/>
          <p:nvPr>
            <p:ph type="title"/>
          </p:nvPr>
        </p:nvSpPr>
        <p:spPr>
          <a:xfrm>
            <a:off x="340713" y="2327775"/>
            <a:ext cx="3449400" cy="13101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36" name="Google Shape;136;p29"/>
          <p:cNvSpPr txBox="1"/>
          <p:nvPr>
            <p:ph idx="2" type="title"/>
          </p:nvPr>
        </p:nvSpPr>
        <p:spPr>
          <a:xfrm>
            <a:off x="340713" y="1219875"/>
            <a:ext cx="3483300" cy="844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37" name="Google Shape;137;p29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138" name="Google Shape;138;p29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9"/>
          <p:cNvSpPr/>
          <p:nvPr/>
        </p:nvSpPr>
        <p:spPr>
          <a:xfrm>
            <a:off x="-29537" y="4245825"/>
            <a:ext cx="9254700" cy="961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LL BLANK_#fff">
  <p:cSld name="BLANK_5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/>
          <p:nvPr/>
        </p:nvSpPr>
        <p:spPr>
          <a:xfrm>
            <a:off x="0" y="-450"/>
            <a:ext cx="9144000" cy="514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144" name="Google Shape;144;p31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タイトルとコンテンツ">
  <p:cSld name="1_タイトルとコンテンツ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2"/>
          <p:cNvSpPr txBox="1"/>
          <p:nvPr>
            <p:ph idx="1" type="body"/>
          </p:nvPr>
        </p:nvSpPr>
        <p:spPr>
          <a:xfrm>
            <a:off x="246928" y="908577"/>
            <a:ext cx="8636400" cy="3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  <a:defRPr/>
            </a:lvl1pPr>
            <a:lvl2pPr indent="-285750" lvl="1" marL="914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/>
            </a:lvl2pPr>
            <a:lvl3pPr indent="-285750" lvl="2" marL="1371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/>
            </a:lvl3pPr>
            <a:lvl4pPr indent="-285750" lvl="3" marL="18288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/>
            </a:lvl4pPr>
            <a:lvl5pPr indent="-285750" lvl="4" marL="2286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/>
            </a:lvl5pPr>
            <a:lvl6pPr indent="-28575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/>
            </a:lvl6pPr>
            <a:lvl7pPr indent="-28575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/>
            </a:lvl7pPr>
            <a:lvl8pPr indent="-28575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/>
            </a:lvl8pPr>
            <a:lvl9pPr indent="-285750" lvl="8" marL="41148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900"/>
              <a:buChar char="■"/>
              <a:defRPr/>
            </a:lvl9pPr>
          </a:lstStyle>
          <a:p/>
        </p:txBody>
      </p:sp>
      <p:sp>
        <p:nvSpPr>
          <p:cNvPr id="147" name="Google Shape;147;p32"/>
          <p:cNvSpPr txBox="1"/>
          <p:nvPr>
            <p:ph idx="12" type="sldNum"/>
          </p:nvPr>
        </p:nvSpPr>
        <p:spPr>
          <a:xfrm>
            <a:off x="8806872" y="4767210"/>
            <a:ext cx="337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700"/>
            </a:lvl1pPr>
            <a:lvl2pPr indent="0" lvl="1" marL="0" algn="ctr">
              <a:spcBef>
                <a:spcPts val="0"/>
              </a:spcBef>
              <a:buNone/>
              <a:defRPr sz="700"/>
            </a:lvl2pPr>
            <a:lvl3pPr indent="0" lvl="2" marL="0" algn="ctr">
              <a:spcBef>
                <a:spcPts val="0"/>
              </a:spcBef>
              <a:buNone/>
              <a:defRPr sz="700"/>
            </a:lvl3pPr>
            <a:lvl4pPr indent="0" lvl="3" marL="0" algn="ctr">
              <a:spcBef>
                <a:spcPts val="0"/>
              </a:spcBef>
              <a:buNone/>
              <a:defRPr sz="700"/>
            </a:lvl4pPr>
            <a:lvl5pPr indent="0" lvl="4" marL="0" algn="ctr">
              <a:spcBef>
                <a:spcPts val="0"/>
              </a:spcBef>
              <a:buNone/>
              <a:defRPr sz="700"/>
            </a:lvl5pPr>
            <a:lvl6pPr indent="0" lvl="5" marL="0" algn="ctr">
              <a:spcBef>
                <a:spcPts val="0"/>
              </a:spcBef>
              <a:buNone/>
              <a:defRPr sz="700"/>
            </a:lvl6pPr>
            <a:lvl7pPr indent="0" lvl="6" marL="0" algn="ctr">
              <a:spcBef>
                <a:spcPts val="0"/>
              </a:spcBef>
              <a:buNone/>
              <a:defRPr sz="700"/>
            </a:lvl7pPr>
            <a:lvl8pPr indent="0" lvl="7" marL="0" algn="ctr">
              <a:spcBef>
                <a:spcPts val="0"/>
              </a:spcBef>
              <a:buNone/>
              <a:defRPr sz="700"/>
            </a:lvl8pPr>
            <a:lvl9pPr indent="0" lvl="8" marL="0" algn="ctr">
              <a:spcBef>
                <a:spcPts val="0"/>
              </a:spcBef>
              <a:buNone/>
              <a:defRPr sz="7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48" name="Google Shape;148;p32"/>
          <p:cNvSpPr txBox="1"/>
          <p:nvPr>
            <p:ph idx="2" type="body"/>
          </p:nvPr>
        </p:nvSpPr>
        <p:spPr>
          <a:xfrm>
            <a:off x="246929" y="102410"/>
            <a:ext cx="78945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/>
            </a:lvl1pPr>
            <a:lvl2pPr indent="-285750" lvl="1" marL="914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/>
            </a:lvl2pPr>
            <a:lvl3pPr indent="-285750" lvl="2" marL="1371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/>
            </a:lvl3pPr>
            <a:lvl4pPr indent="-285750" lvl="3" marL="18288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/>
            </a:lvl4pPr>
            <a:lvl5pPr indent="-285750" lvl="4" marL="2286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/>
            </a:lvl5pPr>
            <a:lvl6pPr indent="-28575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/>
            </a:lvl6pPr>
            <a:lvl7pPr indent="-28575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/>
            </a:lvl7pPr>
            <a:lvl8pPr indent="-28575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/>
            </a:lvl8pPr>
            <a:lvl9pPr indent="-285750" lvl="8" marL="41148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 2">
  <p:cSld name="CUSTOM_1_4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3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51" name="Google Shape;151;p33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52" name="Google Shape;152;p33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153" name="Google Shape;153;p33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カスタム レイアウト 1">
  <p:cSld name="CUSTOM_23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156" name="Google Shape;156;p34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57" name="Google Shape;157;p34"/>
          <p:cNvSpPr txBox="1"/>
          <p:nvPr/>
        </p:nvSpPr>
        <p:spPr>
          <a:xfrm>
            <a:off x="7919263" y="4835363"/>
            <a:ext cx="1073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i="0" lang="ja" sz="700" u="none" cap="none" strike="noStrike">
                <a:solidFill>
                  <a:srgbClr val="093E7B"/>
                </a:solidFill>
                <a:latin typeface="Meiryo"/>
                <a:ea typeface="Meiryo"/>
                <a:cs typeface="Meiryo"/>
                <a:sym typeface="Meiryo"/>
              </a:rPr>
              <a:t>‹#›</a:t>
            </a:fld>
            <a:endParaRPr i="0" sz="700" u="none" cap="none" strike="noStrike">
              <a:solidFill>
                <a:srgbClr val="093E7B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158" name="Google Shape;158;p34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4">
  <p:cSld name="TITLE_4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5"/>
          <p:cNvPicPr preferRelativeResize="0"/>
          <p:nvPr/>
        </p:nvPicPr>
        <p:blipFill rotWithShape="1">
          <a:blip r:embed="rId2">
            <a:alphaModFix/>
          </a:blip>
          <a:srcRect b="0" l="50039" r="8878" t="0"/>
          <a:stretch/>
        </p:blipFill>
        <p:spPr>
          <a:xfrm rot="-5400000">
            <a:off x="-910357" y="910413"/>
            <a:ext cx="5150039" cy="3319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5"/>
          <p:cNvSpPr txBox="1"/>
          <p:nvPr>
            <p:ph idx="12" type="sldNum"/>
          </p:nvPr>
        </p:nvSpPr>
        <p:spPr>
          <a:xfrm>
            <a:off x="8556784" y="4749851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buNone/>
              <a:defRPr sz="700"/>
            </a:lvl1pPr>
            <a:lvl2pPr lvl="1">
              <a:buNone/>
              <a:defRPr sz="700"/>
            </a:lvl2pPr>
            <a:lvl3pPr lvl="2">
              <a:buNone/>
              <a:defRPr sz="700"/>
            </a:lvl3pPr>
            <a:lvl4pPr lvl="3">
              <a:buNone/>
              <a:defRPr sz="700"/>
            </a:lvl4pPr>
            <a:lvl5pPr lvl="4">
              <a:buNone/>
              <a:defRPr sz="700"/>
            </a:lvl5pPr>
            <a:lvl6pPr lvl="5">
              <a:buNone/>
              <a:defRPr sz="700"/>
            </a:lvl6pPr>
            <a:lvl7pPr lvl="6">
              <a:buNone/>
              <a:defRPr sz="700"/>
            </a:lvl7pPr>
            <a:lvl8pPr lvl="7">
              <a:buNone/>
              <a:defRPr sz="700"/>
            </a:lvl8pPr>
            <a:lvl9pPr lvl="8">
              <a:buNone/>
              <a:defRPr sz="7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自由レイアウト">
  <p:cSld name="CAPTION_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表紙_横ロゴ">
  <p:cSld name="CUSTOM_14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8"/>
          <p:cNvSpPr/>
          <p:nvPr/>
        </p:nvSpPr>
        <p:spPr>
          <a:xfrm>
            <a:off x="0" y="-450"/>
            <a:ext cx="9144000" cy="51444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168" name="Google Shape;168;p38"/>
          <p:cNvSpPr txBox="1"/>
          <p:nvPr>
            <p:ph type="title"/>
          </p:nvPr>
        </p:nvSpPr>
        <p:spPr>
          <a:xfrm>
            <a:off x="1076663" y="3424050"/>
            <a:ext cx="6990900" cy="4581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>
                <a:solidFill>
                  <a:srgbClr val="1E46AA"/>
                </a:solidFill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pic>
        <p:nvPicPr>
          <p:cNvPr id="169" name="Google Shape;169;p38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492119" y="1544287"/>
            <a:ext cx="4159762" cy="140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表紙_横ロゴ_背景ブルー">
  <p:cSld name="CUSTOM_4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9"/>
          <p:cNvSpPr/>
          <p:nvPr/>
        </p:nvSpPr>
        <p:spPr>
          <a:xfrm>
            <a:off x="0" y="-50"/>
            <a:ext cx="9152100" cy="5143500"/>
          </a:xfrm>
          <a:prstGeom prst="rect">
            <a:avLst/>
          </a:prstGeom>
          <a:solidFill>
            <a:srgbClr val="285AC8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9"/>
          <p:cNvSpPr txBox="1"/>
          <p:nvPr>
            <p:ph type="title"/>
          </p:nvPr>
        </p:nvSpPr>
        <p:spPr>
          <a:xfrm>
            <a:off x="1076663" y="3424050"/>
            <a:ext cx="6990900" cy="4581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JP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pic>
        <p:nvPicPr>
          <p:cNvPr id="173" name="Google Shape;173;p39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492119" y="1535162"/>
            <a:ext cx="4159762" cy="140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カスタム レイアウト 1 1">
  <p:cSld name="CUSTOM_23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85AC8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40"/>
          <p:cNvSpPr txBox="1"/>
          <p:nvPr>
            <p:ph type="title"/>
          </p:nvPr>
        </p:nvSpPr>
        <p:spPr>
          <a:xfrm>
            <a:off x="421775" y="2322375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セクションカバー">
  <p:cSld name="CUSTOM_22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1"/>
          <p:cNvSpPr/>
          <p:nvPr/>
        </p:nvSpPr>
        <p:spPr>
          <a:xfrm>
            <a:off x="0" y="-450"/>
            <a:ext cx="9144000" cy="51444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179" name="Google Shape;179;p41"/>
          <p:cNvSpPr txBox="1"/>
          <p:nvPr>
            <p:ph type="title"/>
          </p:nvPr>
        </p:nvSpPr>
        <p:spPr>
          <a:xfrm>
            <a:off x="376250" y="1068613"/>
            <a:ext cx="4771500" cy="10701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 sz="3000"/>
            </a:lvl1pPr>
            <a:lvl2pPr lvl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">
  <p:cSld name="CUSTOM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2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82" name="Google Shape;182;p42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83" name="Google Shape;183;p42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 1">
  <p:cSld name="CUSTOM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3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86" name="Google Shape;186;p43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87" name="Google Shape;187;p43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188" name="Google Shape;188;p43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">
  <p:cSld name="CUSTOM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4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91" name="Google Shape;191;p44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92" name="Google Shape;192;p44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193" name="Google Shape;193;p44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_背景ブルー">
  <p:cSld name="CUSTOM_12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5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196" name="Google Shape;196;p45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97" name="Google Shape;197;p45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98" name="Google Shape;198;p45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199" name="Google Shape;199;p45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_背景ブルー" type="title">
  <p:cSld name="TITLE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6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202" name="Google Shape;202;p46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03" name="Google Shape;203;p46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04" name="Google Shape;204;p46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205" name="Google Shape;205;p46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ile">
  <p:cSld name="BLANK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7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208" name="Google Shape;208;p47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209" name="Google Shape;209;p47"/>
          <p:cNvSpPr txBox="1"/>
          <p:nvPr/>
        </p:nvSpPr>
        <p:spPr>
          <a:xfrm>
            <a:off x="4864863" y="1002144"/>
            <a:ext cx="3381300" cy="3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23418C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cxnSp>
        <p:nvCxnSpPr>
          <p:cNvPr id="210" name="Google Shape;210;p47"/>
          <p:cNvCxnSpPr/>
          <p:nvPr/>
        </p:nvCxnSpPr>
        <p:spPr>
          <a:xfrm>
            <a:off x="4413850" y="1040100"/>
            <a:ext cx="0" cy="3115200"/>
          </a:xfrm>
          <a:prstGeom prst="straightConnector1">
            <a:avLst/>
          </a:prstGeom>
          <a:noFill/>
          <a:ln cap="flat" cmpd="sng" w="9525">
            <a:solidFill>
              <a:srgbClr val="23418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47"/>
          <p:cNvSpPr txBox="1"/>
          <p:nvPr>
            <p:ph type="title"/>
          </p:nvPr>
        </p:nvSpPr>
        <p:spPr>
          <a:xfrm>
            <a:off x="4864863" y="1002150"/>
            <a:ext cx="3171600" cy="31392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JP"/>
              <a:buNone/>
              <a:defRPr sz="1000"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12" name="Google Shape;212;p47"/>
          <p:cNvSpPr txBox="1"/>
          <p:nvPr>
            <p:ph idx="2" type="title"/>
          </p:nvPr>
        </p:nvSpPr>
        <p:spPr>
          <a:xfrm>
            <a:off x="1242400" y="3199325"/>
            <a:ext cx="2720400" cy="4833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13" name="Google Shape;213;p47"/>
          <p:cNvSpPr/>
          <p:nvPr/>
        </p:nvSpPr>
        <p:spPr>
          <a:xfrm>
            <a:off x="1252700" y="1201600"/>
            <a:ext cx="1446900" cy="1446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47"/>
          <p:cNvSpPr txBox="1"/>
          <p:nvPr>
            <p:ph idx="3" type="title"/>
          </p:nvPr>
        </p:nvSpPr>
        <p:spPr>
          <a:xfrm>
            <a:off x="1242400" y="2881417"/>
            <a:ext cx="2720400" cy="2487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oto Sans JP"/>
              <a:buNone/>
              <a:defRPr sz="1200"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15" name="Google Shape;215;p47"/>
          <p:cNvSpPr txBox="1"/>
          <p:nvPr>
            <p:ph idx="4" type="title"/>
          </p:nvPr>
        </p:nvSpPr>
        <p:spPr>
          <a:xfrm>
            <a:off x="1242400" y="3714929"/>
            <a:ext cx="2720400" cy="2487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oto Sans JP"/>
              <a:buNone/>
              <a:defRPr sz="1200"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pic>
        <p:nvPicPr>
          <p:cNvPr id="216" name="Google Shape;216;p47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セクションカバー２">
  <p:cSld name="CUSTOM_2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8"/>
          <p:cNvSpPr/>
          <p:nvPr/>
        </p:nvSpPr>
        <p:spPr>
          <a:xfrm>
            <a:off x="3029600" y="-50"/>
            <a:ext cx="6122700" cy="5143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8"/>
          <p:cNvSpPr txBox="1"/>
          <p:nvPr>
            <p:ph type="title"/>
          </p:nvPr>
        </p:nvSpPr>
        <p:spPr>
          <a:xfrm>
            <a:off x="4012025" y="857200"/>
            <a:ext cx="4346100" cy="34290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9pPr>
          </a:lstStyle>
          <a:p/>
        </p:txBody>
      </p:sp>
      <p:sp>
        <p:nvSpPr>
          <p:cNvPr id="220" name="Google Shape;220;p48"/>
          <p:cNvSpPr txBox="1"/>
          <p:nvPr>
            <p:ph idx="2" type="title"/>
          </p:nvPr>
        </p:nvSpPr>
        <p:spPr>
          <a:xfrm>
            <a:off x="306525" y="1645163"/>
            <a:ext cx="2416500" cy="18534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/>
            </a:lvl1pPr>
            <a:lvl2pPr lvl="1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2pPr>
            <a:lvl3pPr lvl="2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3pPr>
            <a:lvl4pPr lvl="3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4pPr>
            <a:lvl5pPr lvl="4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5pPr>
            <a:lvl6pPr lvl="5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6pPr>
            <a:lvl7pPr lvl="6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7pPr>
            <a:lvl8pPr lvl="7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8pPr>
            <a:lvl9pPr lvl="8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700"/>
              <a:buFont typeface="Noto Sans JP"/>
              <a:buNone/>
              <a:defRPr/>
            </a:lvl9pPr>
          </a:lstStyle>
          <a:p/>
        </p:txBody>
      </p:sp>
      <p:sp>
        <p:nvSpPr>
          <p:cNvPr id="221" name="Google Shape;221;p48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壁紙1">
  <p:cSld name="CUSTOM_20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9"/>
          <p:cNvSpPr txBox="1"/>
          <p:nvPr>
            <p:ph type="title"/>
          </p:nvPr>
        </p:nvSpPr>
        <p:spPr>
          <a:xfrm>
            <a:off x="340713" y="2327775"/>
            <a:ext cx="3449400" cy="13101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24" name="Google Shape;224;p49"/>
          <p:cNvSpPr txBox="1"/>
          <p:nvPr>
            <p:ph idx="2" type="title"/>
          </p:nvPr>
        </p:nvSpPr>
        <p:spPr>
          <a:xfrm>
            <a:off x="340713" y="1219875"/>
            <a:ext cx="3483300" cy="844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25" name="Google Shape;225;p49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226" name="Google Shape;226;p49"/>
          <p:cNvSpPr/>
          <p:nvPr/>
        </p:nvSpPr>
        <p:spPr>
          <a:xfrm>
            <a:off x="-29537" y="4245825"/>
            <a:ext cx="9254700" cy="961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227" name="Google Shape;227;p49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スライド 1">
  <p:cSld name="TITLE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1"/>
          <p:cNvSpPr txBox="1"/>
          <p:nvPr>
            <p:ph idx="1" type="subTitle"/>
          </p:nvPr>
        </p:nvSpPr>
        <p:spPr>
          <a:xfrm>
            <a:off x="267704" y="768113"/>
            <a:ext cx="6912600" cy="530700"/>
          </a:xfrm>
          <a:prstGeom prst="rect">
            <a:avLst/>
          </a:prstGeom>
        </p:spPr>
        <p:txBody>
          <a:bodyPr anchorCtr="0" anchor="t" bIns="92300" lIns="92300" spcFirstLastPara="1" rIns="92300" wrap="square" tIns="92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31" name="Google Shape;231;p51"/>
          <p:cNvSpPr txBox="1"/>
          <p:nvPr/>
        </p:nvSpPr>
        <p:spPr>
          <a:xfrm>
            <a:off x="374369" y="436613"/>
            <a:ext cx="6785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2300" lIns="92300" spcFirstLastPara="1" rIns="92300" wrap="square" tIns="92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4575B4"/>
              </a:solidFill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232" name="Google Shape;232;p51"/>
          <p:cNvSpPr txBox="1"/>
          <p:nvPr>
            <p:ph type="title"/>
          </p:nvPr>
        </p:nvSpPr>
        <p:spPr>
          <a:xfrm>
            <a:off x="246475" y="445025"/>
            <a:ext cx="6912600" cy="2652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575B4"/>
              </a:buClr>
              <a:buSzPts val="2400"/>
              <a:buNone/>
              <a:defRPr>
                <a:solidFill>
                  <a:srgbClr val="4575B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9pPr>
          </a:lstStyle>
          <a:p/>
        </p:txBody>
      </p:sp>
      <p:sp>
        <p:nvSpPr>
          <p:cNvPr id="233" name="Google Shape;233;p51"/>
          <p:cNvSpPr/>
          <p:nvPr/>
        </p:nvSpPr>
        <p:spPr>
          <a:xfrm>
            <a:off x="0" y="0"/>
            <a:ext cx="7306200" cy="47100"/>
          </a:xfrm>
          <a:prstGeom prst="rect">
            <a:avLst/>
          </a:prstGeom>
          <a:solidFill>
            <a:srgbClr val="4575B4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34" name="Google Shape;234;p51"/>
          <p:cNvSpPr/>
          <p:nvPr/>
        </p:nvSpPr>
        <p:spPr>
          <a:xfrm>
            <a:off x="7306415" y="0"/>
            <a:ext cx="1837800" cy="47100"/>
          </a:xfrm>
          <a:prstGeom prst="rect">
            <a:avLst/>
          </a:prstGeom>
          <a:solidFill>
            <a:srgbClr val="EFEDE8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6BFBF"/>
              </a:solidFill>
            </a:endParaRPr>
          </a:p>
        </p:txBody>
      </p:sp>
      <p:pic>
        <p:nvPicPr>
          <p:cNvPr id="235" name="Google Shape;235;p51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7477590" y="197006"/>
            <a:ext cx="1495451" cy="504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ベーシック">
  <p:cSld name="BLANK_3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buNone/>
              <a:defRPr sz="700"/>
            </a:lvl1pPr>
            <a:lvl2pPr lvl="1">
              <a:buNone/>
              <a:defRPr sz="700"/>
            </a:lvl2pPr>
            <a:lvl3pPr lvl="2">
              <a:buNone/>
              <a:defRPr sz="700"/>
            </a:lvl3pPr>
            <a:lvl4pPr lvl="3">
              <a:buNone/>
              <a:defRPr sz="700"/>
            </a:lvl4pPr>
            <a:lvl5pPr lvl="4">
              <a:buNone/>
              <a:defRPr sz="700"/>
            </a:lvl5pPr>
            <a:lvl6pPr lvl="5">
              <a:buNone/>
              <a:defRPr sz="700"/>
            </a:lvl6pPr>
            <a:lvl7pPr lvl="6">
              <a:buNone/>
              <a:defRPr sz="700"/>
            </a:lvl7pPr>
            <a:lvl8pPr lvl="7">
              <a:buNone/>
              <a:defRPr sz="700"/>
            </a:lvl8pPr>
            <a:lvl9pPr lvl="8">
              <a:buNone/>
              <a:defRPr sz="7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238" name="Google Shape;238;p52"/>
          <p:cNvSpPr/>
          <p:nvPr/>
        </p:nvSpPr>
        <p:spPr>
          <a:xfrm>
            <a:off x="0" y="0"/>
            <a:ext cx="7306200" cy="47100"/>
          </a:xfrm>
          <a:prstGeom prst="rect">
            <a:avLst/>
          </a:prstGeom>
          <a:solidFill>
            <a:srgbClr val="4575B4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39" name="Google Shape;239;p52"/>
          <p:cNvSpPr/>
          <p:nvPr/>
        </p:nvSpPr>
        <p:spPr>
          <a:xfrm>
            <a:off x="7306415" y="0"/>
            <a:ext cx="1837800" cy="47100"/>
          </a:xfrm>
          <a:prstGeom prst="rect">
            <a:avLst/>
          </a:prstGeom>
          <a:solidFill>
            <a:srgbClr val="EFEDE8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6BFBF"/>
              </a:solidFill>
            </a:endParaRPr>
          </a:p>
        </p:txBody>
      </p:sp>
      <p:sp>
        <p:nvSpPr>
          <p:cNvPr id="240" name="Google Shape;240;p52"/>
          <p:cNvSpPr txBox="1"/>
          <p:nvPr>
            <p:ph type="title"/>
          </p:nvPr>
        </p:nvSpPr>
        <p:spPr>
          <a:xfrm>
            <a:off x="230375" y="308225"/>
            <a:ext cx="7076100" cy="3936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241" name="Google Shape;241;p52"/>
          <p:cNvSpPr txBox="1"/>
          <p:nvPr>
            <p:ph idx="2" type="title"/>
          </p:nvPr>
        </p:nvSpPr>
        <p:spPr>
          <a:xfrm>
            <a:off x="246475" y="768125"/>
            <a:ext cx="7059600" cy="5307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pic>
        <p:nvPicPr>
          <p:cNvPr id="242" name="Google Shape;242;p52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7477590" y="197006"/>
            <a:ext cx="1495451" cy="504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_背景ブルー 1">
  <p:cSld name="TITLE_1_1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3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245" name="Google Shape;245;p53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46" name="Google Shape;246;p53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47" name="Google Shape;247;p53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248" name="Google Shape;248;p53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buNone/>
              <a:defRPr sz="700"/>
            </a:lvl1pPr>
            <a:lvl2pPr lvl="1">
              <a:buNone/>
              <a:defRPr sz="700"/>
            </a:lvl2pPr>
            <a:lvl3pPr lvl="2">
              <a:buNone/>
              <a:defRPr sz="700"/>
            </a:lvl3pPr>
            <a:lvl4pPr lvl="3">
              <a:buNone/>
              <a:defRPr sz="700"/>
            </a:lvl4pPr>
            <a:lvl5pPr lvl="4">
              <a:buNone/>
              <a:defRPr sz="700"/>
            </a:lvl5pPr>
            <a:lvl6pPr lvl="5">
              <a:buNone/>
              <a:defRPr sz="700"/>
            </a:lvl6pPr>
            <a:lvl7pPr lvl="6">
              <a:buNone/>
              <a:defRPr sz="700"/>
            </a:lvl7pPr>
            <a:lvl8pPr lvl="7">
              <a:buNone/>
              <a:defRPr sz="700"/>
            </a:lvl8pPr>
            <a:lvl9pPr lvl="8">
              <a:buNone/>
              <a:defRPr sz="7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カスタム レイアウト 2">
  <p:cSld name="CUSTOM_24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5"/>
          <p:cNvSpPr/>
          <p:nvPr/>
        </p:nvSpPr>
        <p:spPr>
          <a:xfrm>
            <a:off x="0" y="0"/>
            <a:ext cx="3029700" cy="5143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55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</a:rPr>
              <a:t>‹#›</a:t>
            </a:fld>
            <a:endParaRPr sz="700">
              <a:solidFill>
                <a:srgbClr val="1E46AA"/>
              </a:solidFill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ベーシック 1 1">
  <p:cSld name="BLANK_1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6"/>
          <p:cNvSpPr txBox="1"/>
          <p:nvPr>
            <p:ph idx="12" type="sldNum"/>
          </p:nvPr>
        </p:nvSpPr>
        <p:spPr>
          <a:xfrm>
            <a:off x="8536300" y="4762500"/>
            <a:ext cx="548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buNone/>
              <a:defRPr sz="700"/>
            </a:lvl1pPr>
            <a:lvl2pPr lvl="1">
              <a:buNone/>
              <a:defRPr sz="700"/>
            </a:lvl2pPr>
            <a:lvl3pPr lvl="2">
              <a:buNone/>
              <a:defRPr sz="700"/>
            </a:lvl3pPr>
            <a:lvl4pPr lvl="3">
              <a:buNone/>
              <a:defRPr sz="700"/>
            </a:lvl4pPr>
            <a:lvl5pPr lvl="4">
              <a:buNone/>
              <a:defRPr sz="700"/>
            </a:lvl5pPr>
            <a:lvl6pPr lvl="5">
              <a:buNone/>
              <a:defRPr sz="700"/>
            </a:lvl6pPr>
            <a:lvl7pPr lvl="6">
              <a:buNone/>
              <a:defRPr sz="700"/>
            </a:lvl7pPr>
            <a:lvl8pPr lvl="7">
              <a:buNone/>
              <a:defRPr sz="700"/>
            </a:lvl8pPr>
            <a:lvl9pPr lvl="8">
              <a:buNone/>
              <a:defRPr sz="7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256" name="Google Shape;256;p56"/>
          <p:cNvSpPr/>
          <p:nvPr/>
        </p:nvSpPr>
        <p:spPr>
          <a:xfrm>
            <a:off x="0" y="0"/>
            <a:ext cx="7306200" cy="47100"/>
          </a:xfrm>
          <a:prstGeom prst="rect">
            <a:avLst/>
          </a:prstGeom>
          <a:solidFill>
            <a:srgbClr val="4575B4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257" name="Google Shape;257;p56"/>
          <p:cNvSpPr/>
          <p:nvPr/>
        </p:nvSpPr>
        <p:spPr>
          <a:xfrm>
            <a:off x="7306415" y="0"/>
            <a:ext cx="1837800" cy="47100"/>
          </a:xfrm>
          <a:prstGeom prst="rect">
            <a:avLst/>
          </a:prstGeom>
          <a:solidFill>
            <a:srgbClr val="EFEDE8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6BFBF"/>
              </a:solidFill>
            </a:endParaRPr>
          </a:p>
        </p:txBody>
      </p:sp>
      <p:sp>
        <p:nvSpPr>
          <p:cNvPr id="258" name="Google Shape;258;p56"/>
          <p:cNvSpPr txBox="1"/>
          <p:nvPr>
            <p:ph type="title"/>
          </p:nvPr>
        </p:nvSpPr>
        <p:spPr>
          <a:xfrm>
            <a:off x="228600" y="342900"/>
            <a:ext cx="7239000" cy="2286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259" name="Google Shape;259;p56"/>
          <p:cNvSpPr txBox="1"/>
          <p:nvPr>
            <p:ph idx="2" type="title"/>
          </p:nvPr>
        </p:nvSpPr>
        <p:spPr>
          <a:xfrm>
            <a:off x="228600" y="685800"/>
            <a:ext cx="7239000" cy="1524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2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260" name="Google Shape;260;p56"/>
          <p:cNvSpPr txBox="1"/>
          <p:nvPr>
            <p:ph idx="1" type="body"/>
          </p:nvPr>
        </p:nvSpPr>
        <p:spPr>
          <a:xfrm>
            <a:off x="571500" y="1152475"/>
            <a:ext cx="8003100" cy="3416400"/>
          </a:xfrm>
          <a:prstGeom prst="rect">
            <a:avLst/>
          </a:prstGeom>
        </p:spPr>
        <p:txBody>
          <a:bodyPr anchorCtr="0" anchor="t" bIns="92300" lIns="92300" spcFirstLastPara="1" rIns="92300" wrap="square" tIns="92300">
            <a:noAutofit/>
          </a:bodyPr>
          <a:lstStyle>
            <a:lvl1pPr indent="-3238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HiraKakuPro-W3"/>
              <a:buChar char="●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indent="-3238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○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indent="-3238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■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indent="-3238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●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indent="-3238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○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indent="-3238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■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indent="-3238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●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indent="-3238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○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indent="-3238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HiraKakuPro-W3"/>
              <a:buChar char="■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pic>
        <p:nvPicPr>
          <p:cNvPr id="261" name="Google Shape;261;p56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7477590" y="197006"/>
            <a:ext cx="1495451" cy="504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自由レイアウト">
  <p:cSld name="CAPTION_ONLY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表紙_横ロゴ">
  <p:cSld name="CUSTOM_14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9"/>
          <p:cNvSpPr/>
          <p:nvPr/>
        </p:nvSpPr>
        <p:spPr>
          <a:xfrm>
            <a:off x="0" y="-450"/>
            <a:ext cx="9144000" cy="51444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268" name="Google Shape;268;p59"/>
          <p:cNvSpPr txBox="1"/>
          <p:nvPr>
            <p:ph type="title"/>
          </p:nvPr>
        </p:nvSpPr>
        <p:spPr>
          <a:xfrm>
            <a:off x="1076663" y="3424050"/>
            <a:ext cx="6990900" cy="4581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>
                <a:solidFill>
                  <a:srgbClr val="1E46AA"/>
                </a:solidFill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pic>
        <p:nvPicPr>
          <p:cNvPr id="269" name="Google Shape;269;p59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492119" y="1535162"/>
            <a:ext cx="4159762" cy="140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表紙_横ロゴ_背景ブルー">
  <p:cSld name="CUSTOM_4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0"/>
          <p:cNvSpPr/>
          <p:nvPr/>
        </p:nvSpPr>
        <p:spPr>
          <a:xfrm>
            <a:off x="0" y="-50"/>
            <a:ext cx="9152100" cy="5143500"/>
          </a:xfrm>
          <a:prstGeom prst="rect">
            <a:avLst/>
          </a:prstGeom>
          <a:solidFill>
            <a:srgbClr val="285AC8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60"/>
          <p:cNvSpPr txBox="1"/>
          <p:nvPr>
            <p:ph type="title"/>
          </p:nvPr>
        </p:nvSpPr>
        <p:spPr>
          <a:xfrm>
            <a:off x="1076663" y="3424050"/>
            <a:ext cx="6990900" cy="4581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JP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pic>
        <p:nvPicPr>
          <p:cNvPr id="273" name="Google Shape;273;p60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492119" y="1535162"/>
            <a:ext cx="4159762" cy="140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カスタム レイアウト 1 1">
  <p:cSld name="CUSTOM_23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85AC8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61"/>
          <p:cNvSpPr txBox="1"/>
          <p:nvPr>
            <p:ph type="title"/>
          </p:nvPr>
        </p:nvSpPr>
        <p:spPr>
          <a:xfrm>
            <a:off x="421775" y="2322375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pic>
        <p:nvPicPr>
          <p:cNvPr id="277" name="Google Shape;277;p61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セクションカバー">
  <p:cSld name="CUSTOM_22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62"/>
          <p:cNvSpPr/>
          <p:nvPr/>
        </p:nvSpPr>
        <p:spPr>
          <a:xfrm>
            <a:off x="0" y="-450"/>
            <a:ext cx="9144000" cy="51444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280" name="Google Shape;280;p62"/>
          <p:cNvSpPr txBox="1"/>
          <p:nvPr>
            <p:ph type="title"/>
          </p:nvPr>
        </p:nvSpPr>
        <p:spPr>
          <a:xfrm>
            <a:off x="376250" y="1068613"/>
            <a:ext cx="4771500" cy="10701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 sz="3000"/>
            </a:lvl1pPr>
            <a:lvl2pPr lvl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00"/>
              <a:buNone/>
              <a:defRPr sz="30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">
  <p:cSld name="CUSTOM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63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83" name="Google Shape;283;p63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84" name="Google Shape;284;p63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 1">
  <p:cSld name="CUSTOM_1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64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87" name="Google Shape;287;p64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88" name="Google Shape;288;p64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289" name="Google Shape;289;p64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">
  <p:cSld name="CUSTOM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65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92" name="Google Shape;292;p65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93" name="Google Shape;293;p65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294" name="Google Shape;294;p65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左揃え_背景ブルー">
  <p:cSld name="CUSTOM_12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6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297" name="Google Shape;297;p66"/>
          <p:cNvSpPr txBox="1"/>
          <p:nvPr>
            <p:ph type="title"/>
          </p:nvPr>
        </p:nvSpPr>
        <p:spPr>
          <a:xfrm>
            <a:off x="340713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98" name="Google Shape;298;p66"/>
          <p:cNvSpPr txBox="1"/>
          <p:nvPr>
            <p:ph idx="2"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99" name="Google Shape;299;p66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300" name="Google Shape;300;p66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_背景ブルー" type="title">
  <p:cSld name="TITLE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67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303" name="Google Shape;303;p67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304" name="Google Shape;304;p67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305" name="Google Shape;305;p67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306" name="Google Shape;306;p67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ile">
  <p:cSld name="BLANK_1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8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309" name="Google Shape;309;p68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10" name="Google Shape;310;p68"/>
          <p:cNvSpPr txBox="1"/>
          <p:nvPr/>
        </p:nvSpPr>
        <p:spPr>
          <a:xfrm>
            <a:off x="4864863" y="1002144"/>
            <a:ext cx="3381300" cy="3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23418C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cxnSp>
        <p:nvCxnSpPr>
          <p:cNvPr id="311" name="Google Shape;311;p68"/>
          <p:cNvCxnSpPr/>
          <p:nvPr/>
        </p:nvCxnSpPr>
        <p:spPr>
          <a:xfrm>
            <a:off x="4413850" y="1040100"/>
            <a:ext cx="0" cy="3115200"/>
          </a:xfrm>
          <a:prstGeom prst="straightConnector1">
            <a:avLst/>
          </a:prstGeom>
          <a:noFill/>
          <a:ln cap="flat" cmpd="sng" w="9525">
            <a:solidFill>
              <a:srgbClr val="23418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" name="Google Shape;312;p68"/>
          <p:cNvSpPr txBox="1"/>
          <p:nvPr>
            <p:ph type="title"/>
          </p:nvPr>
        </p:nvSpPr>
        <p:spPr>
          <a:xfrm>
            <a:off x="4864863" y="1002150"/>
            <a:ext cx="3171600" cy="31392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JP"/>
              <a:buNone/>
              <a:defRPr sz="1000"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000"/>
              <a:buNone/>
              <a:defRPr sz="10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313" name="Google Shape;313;p68"/>
          <p:cNvSpPr txBox="1"/>
          <p:nvPr>
            <p:ph idx="2" type="title"/>
          </p:nvPr>
        </p:nvSpPr>
        <p:spPr>
          <a:xfrm>
            <a:off x="1242400" y="3199325"/>
            <a:ext cx="2720400" cy="4833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2400"/>
              <a:buNone/>
              <a:defRPr sz="2400"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314" name="Google Shape;314;p68"/>
          <p:cNvSpPr/>
          <p:nvPr/>
        </p:nvSpPr>
        <p:spPr>
          <a:xfrm>
            <a:off x="1252700" y="1201600"/>
            <a:ext cx="1446900" cy="1446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68"/>
          <p:cNvSpPr txBox="1"/>
          <p:nvPr>
            <p:ph idx="3" type="title"/>
          </p:nvPr>
        </p:nvSpPr>
        <p:spPr>
          <a:xfrm>
            <a:off x="1242400" y="2881417"/>
            <a:ext cx="2720400" cy="2487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oto Sans JP"/>
              <a:buNone/>
              <a:defRPr sz="1200"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316" name="Google Shape;316;p68"/>
          <p:cNvSpPr txBox="1"/>
          <p:nvPr>
            <p:ph idx="4" type="title"/>
          </p:nvPr>
        </p:nvSpPr>
        <p:spPr>
          <a:xfrm>
            <a:off x="1242400" y="3714929"/>
            <a:ext cx="2720400" cy="2487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oto Sans JP"/>
              <a:buNone/>
              <a:defRPr sz="1200"/>
            </a:lvl1pPr>
            <a:lvl2pPr lvl="1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pic>
        <p:nvPicPr>
          <p:cNvPr id="317" name="Google Shape;317;p68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セクションカバー２">
  <p:cSld name="CUSTOM_2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69"/>
          <p:cNvSpPr/>
          <p:nvPr/>
        </p:nvSpPr>
        <p:spPr>
          <a:xfrm>
            <a:off x="3029600" y="-50"/>
            <a:ext cx="6122700" cy="5143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69"/>
          <p:cNvSpPr txBox="1"/>
          <p:nvPr>
            <p:ph type="title"/>
          </p:nvPr>
        </p:nvSpPr>
        <p:spPr>
          <a:xfrm>
            <a:off x="4012025" y="857200"/>
            <a:ext cx="4346100" cy="34290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2200"/>
            </a:lvl9pPr>
          </a:lstStyle>
          <a:p/>
        </p:txBody>
      </p:sp>
      <p:sp>
        <p:nvSpPr>
          <p:cNvPr id="321" name="Google Shape;321;p69"/>
          <p:cNvSpPr txBox="1"/>
          <p:nvPr>
            <p:ph idx="2" type="title"/>
          </p:nvPr>
        </p:nvSpPr>
        <p:spPr>
          <a:xfrm>
            <a:off x="306525" y="1645163"/>
            <a:ext cx="2416500" cy="18534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JP"/>
              <a:buNone/>
              <a:defRPr/>
            </a:lvl1pPr>
            <a:lvl2pPr lvl="1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2pPr>
            <a:lvl3pPr lvl="2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3pPr>
            <a:lvl4pPr lvl="3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4pPr>
            <a:lvl5pPr lvl="4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5pPr>
            <a:lvl6pPr lvl="5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6pPr>
            <a:lvl7pPr lvl="6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7pPr>
            <a:lvl8pPr lvl="7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700"/>
              <a:buFont typeface="Noto Sans JP"/>
              <a:buNone/>
              <a:defRPr/>
            </a:lvl8pPr>
            <a:lvl9pPr lvl="8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700"/>
              <a:buFont typeface="Noto Sans JP"/>
              <a:buNone/>
              <a:defRPr/>
            </a:lvl9pPr>
          </a:lstStyle>
          <a:p/>
        </p:txBody>
      </p:sp>
      <p:sp>
        <p:nvSpPr>
          <p:cNvPr id="322" name="Google Shape;322;p69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壁紙1">
  <p:cSld name="CUSTOM_20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70"/>
          <p:cNvSpPr txBox="1"/>
          <p:nvPr>
            <p:ph type="title"/>
          </p:nvPr>
        </p:nvSpPr>
        <p:spPr>
          <a:xfrm>
            <a:off x="340713" y="2327775"/>
            <a:ext cx="3449400" cy="13101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325" name="Google Shape;325;p70"/>
          <p:cNvSpPr txBox="1"/>
          <p:nvPr>
            <p:ph idx="2" type="title"/>
          </p:nvPr>
        </p:nvSpPr>
        <p:spPr>
          <a:xfrm>
            <a:off x="340713" y="1219875"/>
            <a:ext cx="3483300" cy="844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326" name="Google Shape;326;p70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27" name="Google Shape;327;p70"/>
          <p:cNvSpPr/>
          <p:nvPr/>
        </p:nvSpPr>
        <p:spPr>
          <a:xfrm>
            <a:off x="-29537" y="4245825"/>
            <a:ext cx="9254700" cy="961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328" name="Google Shape;328;p70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スライド 1">
  <p:cSld name="TITLE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72"/>
          <p:cNvSpPr txBox="1"/>
          <p:nvPr>
            <p:ph idx="1" type="subTitle"/>
          </p:nvPr>
        </p:nvSpPr>
        <p:spPr>
          <a:xfrm>
            <a:off x="267704" y="768113"/>
            <a:ext cx="6912600" cy="530700"/>
          </a:xfrm>
          <a:prstGeom prst="rect">
            <a:avLst/>
          </a:prstGeom>
        </p:spPr>
        <p:txBody>
          <a:bodyPr anchorCtr="0" anchor="t" bIns="92300" lIns="92300" spcFirstLastPara="1" rIns="92300" wrap="square" tIns="92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32" name="Google Shape;332;p72"/>
          <p:cNvSpPr txBox="1"/>
          <p:nvPr/>
        </p:nvSpPr>
        <p:spPr>
          <a:xfrm>
            <a:off x="374369" y="436613"/>
            <a:ext cx="6785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2300" lIns="92300" spcFirstLastPara="1" rIns="92300" wrap="square" tIns="92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4575B4"/>
              </a:solidFill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333" name="Google Shape;333;p72"/>
          <p:cNvSpPr txBox="1"/>
          <p:nvPr>
            <p:ph type="title"/>
          </p:nvPr>
        </p:nvSpPr>
        <p:spPr>
          <a:xfrm>
            <a:off x="246475" y="445025"/>
            <a:ext cx="6912600" cy="2652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575B4"/>
              </a:buClr>
              <a:buSzPts val="2400"/>
              <a:buNone/>
              <a:defRPr>
                <a:solidFill>
                  <a:srgbClr val="4575B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Meiryo"/>
              <a:buNone/>
              <a:defRPr>
                <a:latin typeface="Meiryo"/>
                <a:ea typeface="Meiryo"/>
                <a:cs typeface="Meiryo"/>
                <a:sym typeface="Meiryo"/>
              </a:defRPr>
            </a:lvl9pPr>
          </a:lstStyle>
          <a:p/>
        </p:txBody>
      </p:sp>
      <p:sp>
        <p:nvSpPr>
          <p:cNvPr id="334" name="Google Shape;334;p72"/>
          <p:cNvSpPr/>
          <p:nvPr/>
        </p:nvSpPr>
        <p:spPr>
          <a:xfrm>
            <a:off x="0" y="0"/>
            <a:ext cx="7306200" cy="47100"/>
          </a:xfrm>
          <a:prstGeom prst="rect">
            <a:avLst/>
          </a:prstGeom>
          <a:solidFill>
            <a:srgbClr val="4575B4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335" name="Google Shape;335;p72"/>
          <p:cNvSpPr/>
          <p:nvPr/>
        </p:nvSpPr>
        <p:spPr>
          <a:xfrm>
            <a:off x="7306415" y="0"/>
            <a:ext cx="1837800" cy="47100"/>
          </a:xfrm>
          <a:prstGeom prst="rect">
            <a:avLst/>
          </a:prstGeom>
          <a:solidFill>
            <a:srgbClr val="EFEDE8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6BFBF"/>
              </a:solidFill>
            </a:endParaRPr>
          </a:p>
        </p:txBody>
      </p:sp>
      <p:pic>
        <p:nvPicPr>
          <p:cNvPr id="336" name="Google Shape;336;p72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7477590" y="197006"/>
            <a:ext cx="1495451" cy="504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ベーシック">
  <p:cSld name="BLANK_3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7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buNone/>
              <a:defRPr sz="700"/>
            </a:lvl1pPr>
            <a:lvl2pPr lvl="1">
              <a:buNone/>
              <a:defRPr sz="700"/>
            </a:lvl2pPr>
            <a:lvl3pPr lvl="2">
              <a:buNone/>
              <a:defRPr sz="700"/>
            </a:lvl3pPr>
            <a:lvl4pPr lvl="3">
              <a:buNone/>
              <a:defRPr sz="700"/>
            </a:lvl4pPr>
            <a:lvl5pPr lvl="4">
              <a:buNone/>
              <a:defRPr sz="700"/>
            </a:lvl5pPr>
            <a:lvl6pPr lvl="5">
              <a:buNone/>
              <a:defRPr sz="700"/>
            </a:lvl6pPr>
            <a:lvl7pPr lvl="6">
              <a:buNone/>
              <a:defRPr sz="700"/>
            </a:lvl7pPr>
            <a:lvl8pPr lvl="7">
              <a:buNone/>
              <a:defRPr sz="700"/>
            </a:lvl8pPr>
            <a:lvl9pPr lvl="8">
              <a:buNone/>
              <a:defRPr sz="7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339" name="Google Shape;339;p73"/>
          <p:cNvSpPr/>
          <p:nvPr/>
        </p:nvSpPr>
        <p:spPr>
          <a:xfrm>
            <a:off x="0" y="0"/>
            <a:ext cx="7306200" cy="47100"/>
          </a:xfrm>
          <a:prstGeom prst="rect">
            <a:avLst/>
          </a:prstGeom>
          <a:solidFill>
            <a:srgbClr val="4575B4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340" name="Google Shape;340;p73"/>
          <p:cNvSpPr/>
          <p:nvPr/>
        </p:nvSpPr>
        <p:spPr>
          <a:xfrm>
            <a:off x="7306415" y="0"/>
            <a:ext cx="1837800" cy="47100"/>
          </a:xfrm>
          <a:prstGeom prst="rect">
            <a:avLst/>
          </a:prstGeom>
          <a:solidFill>
            <a:srgbClr val="EFEDE8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6BFBF"/>
              </a:solidFill>
            </a:endParaRPr>
          </a:p>
        </p:txBody>
      </p:sp>
      <p:sp>
        <p:nvSpPr>
          <p:cNvPr id="341" name="Google Shape;341;p73"/>
          <p:cNvSpPr txBox="1"/>
          <p:nvPr>
            <p:ph type="title"/>
          </p:nvPr>
        </p:nvSpPr>
        <p:spPr>
          <a:xfrm>
            <a:off x="230375" y="308225"/>
            <a:ext cx="7076100" cy="3936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342" name="Google Shape;342;p73"/>
          <p:cNvSpPr txBox="1"/>
          <p:nvPr>
            <p:ph idx="2" type="title"/>
          </p:nvPr>
        </p:nvSpPr>
        <p:spPr>
          <a:xfrm>
            <a:off x="246475" y="768125"/>
            <a:ext cx="7059600" cy="5307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rgbClr val="595959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pic>
        <p:nvPicPr>
          <p:cNvPr id="343" name="Google Shape;343;p73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7477590" y="197006"/>
            <a:ext cx="1495451" cy="504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スタンダード_中央揃え_背景ブルー 1">
  <p:cSld name="TITLE_1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74"/>
          <p:cNvSpPr/>
          <p:nvPr/>
        </p:nvSpPr>
        <p:spPr>
          <a:xfrm>
            <a:off x="141750" y="128963"/>
            <a:ext cx="8860500" cy="4885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700"/>
              <a:t>　</a:t>
            </a:r>
            <a:endParaRPr b="1" sz="700"/>
          </a:p>
        </p:txBody>
      </p:sp>
      <p:sp>
        <p:nvSpPr>
          <p:cNvPr id="346" name="Google Shape;346;p74"/>
          <p:cNvSpPr txBox="1"/>
          <p:nvPr>
            <p:ph type="title"/>
          </p:nvPr>
        </p:nvSpPr>
        <p:spPr>
          <a:xfrm>
            <a:off x="1146675" y="872688"/>
            <a:ext cx="6850800" cy="6735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347" name="Google Shape;347;p74"/>
          <p:cNvSpPr txBox="1"/>
          <p:nvPr>
            <p:ph idx="2" type="title"/>
          </p:nvPr>
        </p:nvSpPr>
        <p:spPr>
          <a:xfrm>
            <a:off x="497775" y="289300"/>
            <a:ext cx="8148600" cy="498900"/>
          </a:xfrm>
          <a:prstGeom prst="rect">
            <a:avLst/>
          </a:prstGeom>
        </p:spPr>
        <p:txBody>
          <a:bodyPr anchorCtr="0" anchor="t" bIns="45725" lIns="45725" spcFirstLastPara="1" rIns="45725" wrap="square" tIns="457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348" name="Google Shape;348;p74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sz="700">
              <a:solidFill>
                <a:srgbClr val="1E46AA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349" name="Google Shape;349;p74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207988" y="4620938"/>
            <a:ext cx="999801" cy="3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buNone/>
              <a:defRPr sz="700"/>
            </a:lvl1pPr>
            <a:lvl2pPr lvl="1">
              <a:buNone/>
              <a:defRPr sz="700"/>
            </a:lvl2pPr>
            <a:lvl3pPr lvl="2">
              <a:buNone/>
              <a:defRPr sz="700"/>
            </a:lvl3pPr>
            <a:lvl4pPr lvl="3">
              <a:buNone/>
              <a:defRPr sz="700"/>
            </a:lvl4pPr>
            <a:lvl5pPr lvl="4">
              <a:buNone/>
              <a:defRPr sz="700"/>
            </a:lvl5pPr>
            <a:lvl6pPr lvl="5">
              <a:buNone/>
              <a:defRPr sz="700"/>
            </a:lvl6pPr>
            <a:lvl7pPr lvl="6">
              <a:buNone/>
              <a:defRPr sz="700"/>
            </a:lvl7pPr>
            <a:lvl8pPr lvl="7">
              <a:buNone/>
              <a:defRPr sz="700"/>
            </a:lvl8pPr>
            <a:lvl9pPr lvl="8">
              <a:buNone/>
              <a:defRPr sz="7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カスタム レイアウト 2">
  <p:cSld name="CUSTOM_24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6"/>
          <p:cNvSpPr/>
          <p:nvPr/>
        </p:nvSpPr>
        <p:spPr>
          <a:xfrm>
            <a:off x="0" y="0"/>
            <a:ext cx="3029700" cy="51435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76"/>
          <p:cNvSpPr txBox="1"/>
          <p:nvPr/>
        </p:nvSpPr>
        <p:spPr>
          <a:xfrm>
            <a:off x="7919263" y="4835363"/>
            <a:ext cx="10737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700">
                <a:solidFill>
                  <a:srgbClr val="1E46AA"/>
                </a:solidFill>
              </a:rPr>
              <a:t>‹#›</a:t>
            </a:fld>
            <a:endParaRPr sz="700">
              <a:solidFill>
                <a:srgbClr val="1E46AA"/>
              </a:solidFill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ベーシック 1 1">
  <p:cSld name="BLANK_1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77"/>
          <p:cNvSpPr txBox="1"/>
          <p:nvPr>
            <p:ph idx="12" type="sldNum"/>
          </p:nvPr>
        </p:nvSpPr>
        <p:spPr>
          <a:xfrm>
            <a:off x="8536300" y="4762500"/>
            <a:ext cx="548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buNone/>
              <a:defRPr sz="700"/>
            </a:lvl1pPr>
            <a:lvl2pPr lvl="1">
              <a:buNone/>
              <a:defRPr sz="700"/>
            </a:lvl2pPr>
            <a:lvl3pPr lvl="2">
              <a:buNone/>
              <a:defRPr sz="700"/>
            </a:lvl3pPr>
            <a:lvl4pPr lvl="3">
              <a:buNone/>
              <a:defRPr sz="700"/>
            </a:lvl4pPr>
            <a:lvl5pPr lvl="4">
              <a:buNone/>
              <a:defRPr sz="700"/>
            </a:lvl5pPr>
            <a:lvl6pPr lvl="5">
              <a:buNone/>
              <a:defRPr sz="700"/>
            </a:lvl6pPr>
            <a:lvl7pPr lvl="6">
              <a:buNone/>
              <a:defRPr sz="700"/>
            </a:lvl7pPr>
            <a:lvl8pPr lvl="7">
              <a:buNone/>
              <a:defRPr sz="700"/>
            </a:lvl8pPr>
            <a:lvl9pPr lvl="8">
              <a:buNone/>
              <a:defRPr sz="7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357" name="Google Shape;357;p77"/>
          <p:cNvSpPr/>
          <p:nvPr/>
        </p:nvSpPr>
        <p:spPr>
          <a:xfrm>
            <a:off x="0" y="0"/>
            <a:ext cx="7306200" cy="47100"/>
          </a:xfrm>
          <a:prstGeom prst="rect">
            <a:avLst/>
          </a:prstGeom>
          <a:solidFill>
            <a:srgbClr val="4575B4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358" name="Google Shape;358;p77"/>
          <p:cNvSpPr/>
          <p:nvPr/>
        </p:nvSpPr>
        <p:spPr>
          <a:xfrm>
            <a:off x="7306415" y="0"/>
            <a:ext cx="1837800" cy="47100"/>
          </a:xfrm>
          <a:prstGeom prst="rect">
            <a:avLst/>
          </a:prstGeom>
          <a:solidFill>
            <a:srgbClr val="EFEDE8"/>
          </a:solidFill>
          <a:ln>
            <a:noFill/>
          </a:ln>
        </p:spPr>
        <p:txBody>
          <a:bodyPr anchorCtr="0" anchor="ctr" bIns="52750" lIns="52750" spcFirstLastPara="1" rIns="52750" wrap="square" tIns="5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6BFBF"/>
              </a:solidFill>
            </a:endParaRPr>
          </a:p>
        </p:txBody>
      </p:sp>
      <p:sp>
        <p:nvSpPr>
          <p:cNvPr id="359" name="Google Shape;359;p77"/>
          <p:cNvSpPr txBox="1"/>
          <p:nvPr>
            <p:ph type="title"/>
          </p:nvPr>
        </p:nvSpPr>
        <p:spPr>
          <a:xfrm>
            <a:off x="228600" y="342900"/>
            <a:ext cx="7239000" cy="2286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4575B4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360" name="Google Shape;360;p77"/>
          <p:cNvSpPr txBox="1"/>
          <p:nvPr>
            <p:ph idx="2" type="title"/>
          </p:nvPr>
        </p:nvSpPr>
        <p:spPr>
          <a:xfrm>
            <a:off x="228600" y="685800"/>
            <a:ext cx="7239000" cy="152400"/>
          </a:xfrm>
          <a:prstGeom prst="rect">
            <a:avLst/>
          </a:prstGeom>
        </p:spPr>
        <p:txBody>
          <a:bodyPr anchorCtr="0" anchor="ctr" bIns="45725" lIns="45725" spcFirstLastPara="1" rIns="45725" wrap="square" tIns="457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2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361" name="Google Shape;361;p77"/>
          <p:cNvSpPr txBox="1"/>
          <p:nvPr>
            <p:ph idx="1" type="body"/>
          </p:nvPr>
        </p:nvSpPr>
        <p:spPr>
          <a:xfrm>
            <a:off x="571500" y="1152475"/>
            <a:ext cx="8003100" cy="3416400"/>
          </a:xfrm>
          <a:prstGeom prst="rect">
            <a:avLst/>
          </a:prstGeom>
        </p:spPr>
        <p:txBody>
          <a:bodyPr anchorCtr="0" anchor="t" bIns="92300" lIns="92300" spcFirstLastPara="1" rIns="92300" wrap="square" tIns="92300">
            <a:noAutofit/>
          </a:bodyPr>
          <a:lstStyle>
            <a:lvl1pPr indent="-3238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HiraKakuPro-W3"/>
              <a:buChar char="●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indent="-3238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○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indent="-3238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■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indent="-3238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●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indent="-3238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○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indent="-3238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■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indent="-3238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●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indent="-3238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HiraKakuPro-W3"/>
              <a:buChar char="○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indent="-3238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HiraKakuPro-W3"/>
              <a:buChar char="■"/>
              <a:defRPr sz="1500"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pic>
        <p:nvPicPr>
          <p:cNvPr id="362" name="Google Shape;362;p77"/>
          <p:cNvPicPr preferRelativeResize="0"/>
          <p:nvPr/>
        </p:nvPicPr>
        <p:blipFill rotWithShape="1">
          <a:blip r:embed="rId2">
            <a:alphaModFix/>
          </a:blip>
          <a:srcRect b="57881" l="35442" r="0" t="14758"/>
          <a:stretch/>
        </p:blipFill>
        <p:spPr>
          <a:xfrm>
            <a:off x="7477590" y="197006"/>
            <a:ext cx="1495451" cy="504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23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31.xml"/><Relationship Id="rId6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21" Type="http://schemas.openxmlformats.org/officeDocument/2006/relationships/theme" Target="../theme/theme4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52.xml"/><Relationship Id="rId6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51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3.xml"/><Relationship Id="rId21" Type="http://schemas.openxmlformats.org/officeDocument/2006/relationships/theme" Target="../theme/theme5.xml"/><Relationship Id="rId13" Type="http://schemas.openxmlformats.org/officeDocument/2006/relationships/slideLayout" Target="../slideLayouts/slideLayout66.xml"/><Relationship Id="rId1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68.xml"/><Relationship Id="rId14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69.xml"/><Relationship Id="rId5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72.xml"/><Relationship Id="rId6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71.xml"/><Relationship Id="rId7" Type="http://schemas.openxmlformats.org/officeDocument/2006/relationships/slideLayout" Target="../slideLayouts/slideLayout60.xml"/><Relationship Id="rId8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2300" lIns="92300" spcFirstLastPara="1" rIns="92300" wrap="square" tIns="92300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Noto Sans JP"/>
              <a:buChar char="●"/>
              <a:defRPr sz="13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○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■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●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○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■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●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○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Noto Sans JP"/>
              <a:buChar char="■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2300" lIns="92300" spcFirstLastPara="1" rIns="92300" wrap="square" tIns="92300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Noto Sans JP"/>
              <a:buChar char="●"/>
              <a:defRPr sz="13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○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■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●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○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■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●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○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Noto Sans JP"/>
              <a:buChar char="■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164" name="Google Shape;164;p36"/>
          <p:cNvSpPr txBox="1"/>
          <p:nvPr>
            <p:ph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2300" lIns="92300" spcFirstLastPara="1" rIns="92300" wrap="square" tIns="92300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Noto Sans JP"/>
              <a:buChar char="●"/>
              <a:defRPr sz="13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○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■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●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○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■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●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JP"/>
              <a:buChar char="○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Noto Sans JP"/>
              <a:buChar char="■"/>
              <a:defRPr sz="11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  <p:sp>
        <p:nvSpPr>
          <p:cNvPr id="264" name="Google Shape;264;p57"/>
          <p:cNvSpPr txBox="1"/>
          <p:nvPr>
            <p:ph type="title"/>
          </p:nvPr>
        </p:nvSpPr>
        <p:spPr>
          <a:xfrm>
            <a:off x="340713" y="289300"/>
            <a:ext cx="8148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>
            <a:lvl1pPr lv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lvl="2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lvl="3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lvl="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lvl="5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lvl="6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lvl="7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lvl="8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b="0" sz="1200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8"/>
          <p:cNvSpPr/>
          <p:nvPr/>
        </p:nvSpPr>
        <p:spPr>
          <a:xfrm>
            <a:off x="638225" y="584700"/>
            <a:ext cx="7867500" cy="39741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1075" lIns="41075" spcFirstLastPara="1" rIns="41075" wrap="square" tIns="4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68" name="Google Shape;368;p78"/>
          <p:cNvSpPr/>
          <p:nvPr/>
        </p:nvSpPr>
        <p:spPr>
          <a:xfrm>
            <a:off x="638225" y="1823082"/>
            <a:ext cx="7867500" cy="27609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1075" lIns="41075" spcFirstLastPara="1" rIns="41075" wrap="square" tIns="4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69" name="Google Shape;369;p78"/>
          <p:cNvSpPr/>
          <p:nvPr/>
        </p:nvSpPr>
        <p:spPr>
          <a:xfrm>
            <a:off x="638250" y="1262700"/>
            <a:ext cx="7867500" cy="20061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41075" lIns="41075" spcFirstLastPara="1" rIns="41075" wrap="square" tIns="410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40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年20万円の手取りアップ</a:t>
            </a:r>
            <a:endParaRPr b="1" sz="40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40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「福利厚生社宅」</a:t>
            </a:r>
            <a:endParaRPr b="1" sz="40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70" name="Google Shape;370;p78"/>
          <p:cNvSpPr/>
          <p:nvPr/>
        </p:nvSpPr>
        <p:spPr>
          <a:xfrm>
            <a:off x="1180325" y="3088687"/>
            <a:ext cx="2083500" cy="1107000"/>
          </a:xfrm>
          <a:prstGeom prst="rect">
            <a:avLst/>
          </a:prstGeom>
          <a:solidFill>
            <a:srgbClr val="2864F0"/>
          </a:solidFill>
          <a:ln>
            <a:noFill/>
          </a:ln>
        </p:spPr>
        <p:txBody>
          <a:bodyPr anchorCtr="0" anchor="ctr" bIns="41075" lIns="41075" spcFirstLastPara="1" rIns="41075" wrap="square" tIns="4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800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手取りUP</a:t>
            </a:r>
            <a:endParaRPr b="1" sz="2800">
              <a:solidFill>
                <a:srgbClr val="FFFFFF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71" name="Google Shape;371;p78"/>
          <p:cNvSpPr/>
          <p:nvPr/>
        </p:nvSpPr>
        <p:spPr>
          <a:xfrm>
            <a:off x="5880125" y="3106172"/>
            <a:ext cx="2083500" cy="1107000"/>
          </a:xfrm>
          <a:prstGeom prst="rect">
            <a:avLst/>
          </a:prstGeom>
          <a:solidFill>
            <a:srgbClr val="2864F0"/>
          </a:solidFill>
          <a:ln>
            <a:noFill/>
          </a:ln>
        </p:spPr>
        <p:txBody>
          <a:bodyPr anchorCtr="0" anchor="ctr" bIns="41075" lIns="41075" spcFirstLastPara="1" rIns="41075" wrap="square" tIns="4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800">
                <a:solidFill>
                  <a:srgbClr val="FFFFFF"/>
                </a:solidFill>
                <a:latin typeface="Noto Sans JP"/>
                <a:ea typeface="Noto Sans JP"/>
                <a:cs typeface="Noto Sans JP"/>
                <a:sym typeface="Noto Sans JP"/>
              </a:rPr>
              <a:t>手間なし</a:t>
            </a:r>
            <a:endParaRPr b="1" sz="2800">
              <a:solidFill>
                <a:srgbClr val="FFFFFF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72" name="Google Shape;372;p78"/>
          <p:cNvSpPr/>
          <p:nvPr/>
        </p:nvSpPr>
        <p:spPr>
          <a:xfrm>
            <a:off x="3530218" y="3106172"/>
            <a:ext cx="2083500" cy="1107000"/>
          </a:xfrm>
          <a:prstGeom prst="rect">
            <a:avLst/>
          </a:prstGeom>
          <a:solidFill>
            <a:srgbClr val="2864F0"/>
          </a:solidFill>
          <a:ln>
            <a:noFill/>
          </a:ln>
        </p:spPr>
        <p:txBody>
          <a:bodyPr anchorCtr="0" anchor="ctr" bIns="41075" lIns="41075" spcFirstLastPara="1" rIns="41075" wrap="square" tIns="4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800">
                <a:solidFill>
                  <a:srgbClr val="FFFFFF"/>
                </a:solidFill>
                <a:latin typeface="Noto Sans JP"/>
                <a:ea typeface="Noto Sans JP"/>
                <a:cs typeface="Noto Sans JP"/>
                <a:sym typeface="Noto Sans JP"/>
              </a:rPr>
              <a:t>引越し不要</a:t>
            </a:r>
            <a:endParaRPr b="1" sz="2800">
              <a:solidFill>
                <a:srgbClr val="FFFFFF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73" name="Google Shape;373;p78"/>
          <p:cNvSpPr txBox="1"/>
          <p:nvPr/>
        </p:nvSpPr>
        <p:spPr>
          <a:xfrm>
            <a:off x="5597804" y="709115"/>
            <a:ext cx="66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8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・</a:t>
            </a:r>
            <a:endParaRPr sz="2800"/>
          </a:p>
        </p:txBody>
      </p:sp>
      <p:sp>
        <p:nvSpPr>
          <p:cNvPr id="374" name="Google Shape;374;p78"/>
          <p:cNvSpPr txBox="1"/>
          <p:nvPr/>
        </p:nvSpPr>
        <p:spPr>
          <a:xfrm>
            <a:off x="5869254" y="709115"/>
            <a:ext cx="66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8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・</a:t>
            </a:r>
            <a:endParaRPr sz="2800"/>
          </a:p>
        </p:txBody>
      </p:sp>
      <p:sp>
        <p:nvSpPr>
          <p:cNvPr id="375" name="Google Shape;375;p78"/>
          <p:cNvSpPr txBox="1"/>
          <p:nvPr/>
        </p:nvSpPr>
        <p:spPr>
          <a:xfrm>
            <a:off x="2184425" y="1003300"/>
            <a:ext cx="477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＼ </a:t>
            </a:r>
            <a:r>
              <a:rPr b="1" lang="ja" sz="24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契約名義を切り替えるだけ </a:t>
            </a:r>
            <a:r>
              <a:rPr b="1" lang="ja" sz="24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／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0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79"/>
          <p:cNvSpPr/>
          <p:nvPr/>
        </p:nvSpPr>
        <p:spPr>
          <a:xfrm>
            <a:off x="333250" y="450800"/>
            <a:ext cx="4794000" cy="18759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67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81" name="Google Shape;381;p79"/>
          <p:cNvSpPr/>
          <p:nvPr/>
        </p:nvSpPr>
        <p:spPr>
          <a:xfrm>
            <a:off x="5455314" y="1370651"/>
            <a:ext cx="1111200" cy="57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0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25万</a:t>
            </a:r>
            <a:endParaRPr b="1" sz="2000">
              <a:solidFill>
                <a:schemeClr val="accen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82" name="Google Shape;382;p79"/>
          <p:cNvSpPr/>
          <p:nvPr/>
        </p:nvSpPr>
        <p:spPr>
          <a:xfrm>
            <a:off x="5455314" y="2050847"/>
            <a:ext cx="1111200" cy="57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0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30万</a:t>
            </a:r>
            <a:endParaRPr b="1" sz="2000">
              <a:solidFill>
                <a:schemeClr val="accen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83" name="Google Shape;383;p79"/>
          <p:cNvSpPr/>
          <p:nvPr/>
        </p:nvSpPr>
        <p:spPr>
          <a:xfrm>
            <a:off x="5455314" y="2731044"/>
            <a:ext cx="1111200" cy="57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0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35万</a:t>
            </a:r>
            <a:endParaRPr b="1" sz="2000">
              <a:solidFill>
                <a:schemeClr val="accen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84" name="Google Shape;384;p79"/>
          <p:cNvSpPr/>
          <p:nvPr/>
        </p:nvSpPr>
        <p:spPr>
          <a:xfrm>
            <a:off x="5455314" y="3411241"/>
            <a:ext cx="1111200" cy="57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0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40万</a:t>
            </a:r>
            <a:endParaRPr b="1" sz="2000">
              <a:solidFill>
                <a:schemeClr val="accen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85" name="Google Shape;385;p79"/>
          <p:cNvSpPr/>
          <p:nvPr/>
        </p:nvSpPr>
        <p:spPr>
          <a:xfrm>
            <a:off x="5455314" y="4091438"/>
            <a:ext cx="1111200" cy="57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0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50万</a:t>
            </a:r>
            <a:endParaRPr b="1" sz="2000">
              <a:solidFill>
                <a:schemeClr val="accen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86" name="Google Shape;386;p79"/>
          <p:cNvSpPr/>
          <p:nvPr/>
        </p:nvSpPr>
        <p:spPr>
          <a:xfrm>
            <a:off x="6658118" y="1370660"/>
            <a:ext cx="1989000" cy="5793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+</a:t>
            </a: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15</a:t>
            </a:r>
            <a:r>
              <a:rPr b="1" lang="ja" sz="1909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万</a:t>
            </a:r>
            <a:r>
              <a:rPr b="1" lang="ja" sz="1909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円/年</a:t>
            </a:r>
            <a:endParaRPr b="1" sz="1909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87" name="Google Shape;387;p79"/>
          <p:cNvSpPr/>
          <p:nvPr/>
        </p:nvSpPr>
        <p:spPr>
          <a:xfrm>
            <a:off x="6658118" y="2050860"/>
            <a:ext cx="1989000" cy="5793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+</a:t>
            </a: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17</a:t>
            </a:r>
            <a:r>
              <a:rPr b="1" lang="ja" sz="1909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万円/年</a:t>
            </a:r>
            <a:endParaRPr b="1" sz="2167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88" name="Google Shape;388;p79"/>
          <p:cNvSpPr/>
          <p:nvPr/>
        </p:nvSpPr>
        <p:spPr>
          <a:xfrm>
            <a:off x="6658118" y="2731060"/>
            <a:ext cx="1989000" cy="5793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+</a:t>
            </a: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22</a:t>
            </a:r>
            <a:r>
              <a:rPr b="1" lang="ja" sz="1909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万円/年</a:t>
            </a:r>
            <a:endParaRPr b="1" sz="2167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89" name="Google Shape;389;p79"/>
          <p:cNvSpPr/>
          <p:nvPr/>
        </p:nvSpPr>
        <p:spPr>
          <a:xfrm>
            <a:off x="6658118" y="3411259"/>
            <a:ext cx="1989000" cy="5793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+</a:t>
            </a: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22</a:t>
            </a:r>
            <a:r>
              <a:rPr b="1" lang="ja" sz="1909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万円/年</a:t>
            </a:r>
            <a:endParaRPr b="1" sz="2167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90" name="Google Shape;390;p79"/>
          <p:cNvSpPr/>
          <p:nvPr/>
        </p:nvSpPr>
        <p:spPr>
          <a:xfrm>
            <a:off x="6658118" y="4091459"/>
            <a:ext cx="1989000" cy="5793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+</a:t>
            </a:r>
            <a:r>
              <a:rPr b="1" lang="ja" sz="2426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33</a:t>
            </a:r>
            <a:r>
              <a:rPr b="1" lang="ja" sz="1909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万円/年</a:t>
            </a:r>
            <a:endParaRPr b="1" sz="2167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91" name="Google Shape;391;p79"/>
          <p:cNvSpPr/>
          <p:nvPr/>
        </p:nvSpPr>
        <p:spPr>
          <a:xfrm>
            <a:off x="6657963" y="666813"/>
            <a:ext cx="1989000" cy="603000"/>
          </a:xfrm>
          <a:prstGeom prst="rect">
            <a:avLst/>
          </a:prstGeom>
          <a:solidFill>
            <a:srgbClr val="2864F0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00">
                <a:solidFill>
                  <a:srgbClr val="FFFFFF"/>
                </a:solidFill>
                <a:latin typeface="Noto Sans JP"/>
                <a:ea typeface="Noto Sans JP"/>
                <a:cs typeface="Noto Sans JP"/>
                <a:sym typeface="Noto Sans JP"/>
              </a:rPr>
              <a:t>メリット</a:t>
            </a:r>
            <a:endParaRPr b="1" sz="2400">
              <a:solidFill>
                <a:srgbClr val="FFFFFF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92" name="Google Shape;392;p79"/>
          <p:cNvSpPr/>
          <p:nvPr/>
        </p:nvSpPr>
        <p:spPr>
          <a:xfrm>
            <a:off x="5455314" y="666813"/>
            <a:ext cx="1111200" cy="603000"/>
          </a:xfrm>
          <a:prstGeom prst="rect">
            <a:avLst/>
          </a:prstGeom>
          <a:solidFill>
            <a:srgbClr val="2864F0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00">
                <a:solidFill>
                  <a:srgbClr val="FFFFFF"/>
                </a:solidFill>
                <a:latin typeface="Noto Sans JP"/>
                <a:ea typeface="Noto Sans JP"/>
                <a:cs typeface="Noto Sans JP"/>
                <a:sym typeface="Noto Sans JP"/>
              </a:rPr>
              <a:t>月収</a:t>
            </a:r>
            <a:endParaRPr b="1" sz="2400">
              <a:solidFill>
                <a:srgbClr val="FFFFFF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93" name="Google Shape;393;p79"/>
          <p:cNvSpPr txBox="1"/>
          <p:nvPr/>
        </p:nvSpPr>
        <p:spPr>
          <a:xfrm>
            <a:off x="289000" y="450800"/>
            <a:ext cx="4882500" cy="12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119375" lIns="119375" spcFirstLastPara="1" rIns="119375" wrap="square" tIns="1193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年間</a:t>
            </a:r>
            <a:r>
              <a:rPr b="1" i="1" lang="ja" sz="68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15 </a:t>
            </a:r>
            <a:r>
              <a:rPr b="1" lang="ja" sz="68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~</a:t>
            </a:r>
            <a:r>
              <a:rPr b="1" i="1" lang="ja" sz="68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50</a:t>
            </a:r>
            <a:r>
              <a:rPr b="1" i="1" lang="ja" sz="6467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 </a:t>
            </a: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万円</a:t>
            </a:r>
            <a:endParaRPr b="1" sz="32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94" name="Google Shape;394;p79"/>
          <p:cNvSpPr txBox="1"/>
          <p:nvPr/>
        </p:nvSpPr>
        <p:spPr>
          <a:xfrm>
            <a:off x="390250" y="1528539"/>
            <a:ext cx="43770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19375" lIns="119375" spcFirstLastPara="1" rIns="119375" wrap="square" tIns="1193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手取りアップ</a:t>
            </a:r>
            <a:endParaRPr b="1" sz="32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95" name="Google Shape;395;p79"/>
          <p:cNvSpPr/>
          <p:nvPr/>
        </p:nvSpPr>
        <p:spPr>
          <a:xfrm>
            <a:off x="2174650" y="2511300"/>
            <a:ext cx="1111200" cy="314975"/>
          </a:xfrm>
          <a:prstGeom prst="flowChartMerge">
            <a:avLst/>
          </a:prstGeom>
          <a:solidFill>
            <a:srgbClr val="285AC8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96" name="Google Shape;396;p79"/>
          <p:cNvSpPr/>
          <p:nvPr/>
        </p:nvSpPr>
        <p:spPr>
          <a:xfrm>
            <a:off x="333250" y="3010875"/>
            <a:ext cx="4794000" cy="18006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67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97" name="Google Shape;397;p79"/>
          <p:cNvSpPr txBox="1"/>
          <p:nvPr/>
        </p:nvSpPr>
        <p:spPr>
          <a:xfrm>
            <a:off x="541750" y="3157300"/>
            <a:ext cx="43770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19375" lIns="119375" spcFirstLastPara="1" rIns="119375" wrap="square" tIns="1193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5年間利用するだけで</a:t>
            </a:r>
            <a:endParaRPr b="1" sz="32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98" name="Google Shape;398;p79"/>
          <p:cNvSpPr txBox="1"/>
          <p:nvPr/>
        </p:nvSpPr>
        <p:spPr>
          <a:xfrm>
            <a:off x="464350" y="3666925"/>
            <a:ext cx="4531800" cy="12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19375" lIns="119375" spcFirstLastPara="1" rIns="119375" wrap="square" tIns="1193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6400">
                <a:solidFill>
                  <a:schemeClr val="accent3"/>
                </a:solidFill>
                <a:latin typeface="Noto Sans JP"/>
                <a:ea typeface="Noto Sans JP"/>
                <a:cs typeface="Noto Sans JP"/>
                <a:sym typeface="Noto Sans JP"/>
              </a:rPr>
              <a:t>100</a:t>
            </a:r>
            <a:r>
              <a:rPr b="1" lang="ja" sz="3200">
                <a:solidFill>
                  <a:schemeClr val="accent3"/>
                </a:solidFill>
                <a:latin typeface="Noto Sans JP"/>
                <a:ea typeface="Noto Sans JP"/>
                <a:cs typeface="Noto Sans JP"/>
                <a:sym typeface="Noto Sans JP"/>
              </a:rPr>
              <a:t>万円</a:t>
            </a: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以上の差に</a:t>
            </a:r>
            <a:endParaRPr b="1" sz="32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0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80"/>
          <p:cNvSpPr/>
          <p:nvPr/>
        </p:nvSpPr>
        <p:spPr>
          <a:xfrm>
            <a:off x="657000" y="1917550"/>
            <a:ext cx="7830300" cy="8466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67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404" name="Google Shape;404;p80"/>
          <p:cNvSpPr/>
          <p:nvPr/>
        </p:nvSpPr>
        <p:spPr>
          <a:xfrm>
            <a:off x="656850" y="497000"/>
            <a:ext cx="7830300" cy="8466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67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grpSp>
        <p:nvGrpSpPr>
          <p:cNvPr id="405" name="Google Shape;405;p80"/>
          <p:cNvGrpSpPr/>
          <p:nvPr/>
        </p:nvGrpSpPr>
        <p:grpSpPr>
          <a:xfrm>
            <a:off x="656845" y="3013965"/>
            <a:ext cx="7830319" cy="1791094"/>
            <a:chOff x="656845" y="3013965"/>
            <a:chExt cx="7830319" cy="1791094"/>
          </a:xfrm>
        </p:grpSpPr>
        <p:grpSp>
          <p:nvGrpSpPr>
            <p:cNvPr id="406" name="Google Shape;406;p80"/>
            <p:cNvGrpSpPr/>
            <p:nvPr/>
          </p:nvGrpSpPr>
          <p:grpSpPr>
            <a:xfrm>
              <a:off x="1705858" y="3308746"/>
              <a:ext cx="2321973" cy="151800"/>
              <a:chOff x="1583858" y="2243493"/>
              <a:chExt cx="2321973" cy="151800"/>
            </a:xfrm>
          </p:grpSpPr>
          <p:cxnSp>
            <p:nvCxnSpPr>
              <p:cNvPr id="407" name="Google Shape;407;p80"/>
              <p:cNvCxnSpPr/>
              <p:nvPr/>
            </p:nvCxnSpPr>
            <p:spPr>
              <a:xfrm rot="10800000">
                <a:off x="1583858" y="2322533"/>
                <a:ext cx="2305500" cy="0"/>
              </a:xfrm>
              <a:prstGeom prst="straightConnector1">
                <a:avLst/>
              </a:prstGeom>
              <a:noFill/>
              <a:ln cap="flat" cmpd="sng" w="61200">
                <a:solidFill>
                  <a:srgbClr val="23418C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408" name="Google Shape;408;p80"/>
              <p:cNvSpPr/>
              <p:nvPr/>
            </p:nvSpPr>
            <p:spPr>
              <a:xfrm>
                <a:off x="3754931" y="2243493"/>
                <a:ext cx="150900" cy="151800"/>
              </a:xfrm>
              <a:prstGeom prst="ellipse">
                <a:avLst/>
              </a:prstGeom>
              <a:solidFill>
                <a:srgbClr val="23418C"/>
              </a:solidFill>
              <a:ln cap="flat" cmpd="sng" w="477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latin typeface="Noto Sans JP"/>
                  <a:ea typeface="Noto Sans JP"/>
                  <a:cs typeface="Noto Sans JP"/>
                  <a:sym typeface="Noto Sans JP"/>
                </a:endParaRPr>
              </a:p>
            </p:txBody>
          </p:sp>
        </p:grpSp>
        <p:pic>
          <p:nvPicPr>
            <p:cNvPr descr="少し怖いので、顔をまん丸にしてください" id="409" name="Google Shape;409;p80"/>
            <p:cNvPicPr preferRelativeResize="0"/>
            <p:nvPr/>
          </p:nvPicPr>
          <p:blipFill rotWithShape="1">
            <a:blip r:embed="rId3">
              <a:alphaModFix/>
            </a:blip>
            <a:srcRect b="0" l="24401" r="26530" t="0"/>
            <a:stretch/>
          </p:blipFill>
          <p:spPr>
            <a:xfrm>
              <a:off x="656845" y="3143237"/>
              <a:ext cx="1049002" cy="118998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0" name="Google Shape;410;p80"/>
            <p:cNvSpPr txBox="1"/>
            <p:nvPr/>
          </p:nvSpPr>
          <p:spPr>
            <a:xfrm>
              <a:off x="777317" y="4458784"/>
              <a:ext cx="8082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950" lIns="48950" spcFirstLastPara="1" rIns="48950" wrap="square" tIns="489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1700">
                  <a:solidFill>
                    <a:schemeClr val="accent1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従業員</a:t>
              </a:r>
              <a:endParaRPr b="1" sz="17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sp>
          <p:nvSpPr>
            <p:cNvPr id="411" name="Google Shape;411;p80"/>
            <p:cNvSpPr txBox="1"/>
            <p:nvPr/>
          </p:nvSpPr>
          <p:spPr>
            <a:xfrm>
              <a:off x="7597077" y="4458834"/>
              <a:ext cx="8082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950" lIns="48950" spcFirstLastPara="1" rIns="48950" wrap="square" tIns="489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1700">
                  <a:solidFill>
                    <a:schemeClr val="accent1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貸主</a:t>
              </a:r>
              <a:endParaRPr b="1" sz="17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pic>
          <p:nvPicPr>
            <p:cNvPr descr="もう少し窓の数を減らして、そして立体感をなくして" id="412" name="Google Shape;412;p8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11320" y="3013977"/>
              <a:ext cx="972114" cy="144866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もう少し窓の数を減らして、そして立体感をなくして" id="413" name="Google Shape;413;p8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515050" y="3013965"/>
              <a:ext cx="972114" cy="144866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14" name="Google Shape;414;p80"/>
            <p:cNvCxnSpPr/>
            <p:nvPr/>
          </p:nvCxnSpPr>
          <p:spPr>
            <a:xfrm>
              <a:off x="4983434" y="3384867"/>
              <a:ext cx="2531700" cy="0"/>
            </a:xfrm>
            <a:prstGeom prst="straightConnector1">
              <a:avLst/>
            </a:prstGeom>
            <a:noFill/>
            <a:ln cap="flat" cmpd="sng" w="61200">
              <a:solidFill>
                <a:srgbClr val="23418C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sp>
          <p:nvSpPr>
            <p:cNvPr id="415" name="Google Shape;415;p80"/>
            <p:cNvSpPr txBox="1"/>
            <p:nvPr/>
          </p:nvSpPr>
          <p:spPr>
            <a:xfrm>
              <a:off x="4093347" y="4458859"/>
              <a:ext cx="8082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950" lIns="48950" spcFirstLastPara="1" rIns="48950" wrap="square" tIns="489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1700">
                  <a:solidFill>
                    <a:schemeClr val="accent1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法人</a:t>
              </a:r>
              <a:endParaRPr b="1" sz="1700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sp>
          <p:nvSpPr>
            <p:cNvPr id="416" name="Google Shape;416;p80"/>
            <p:cNvSpPr/>
            <p:nvPr/>
          </p:nvSpPr>
          <p:spPr>
            <a:xfrm>
              <a:off x="5593287" y="3218800"/>
              <a:ext cx="1311900" cy="346200"/>
            </a:xfrm>
            <a:prstGeom prst="rect">
              <a:avLst/>
            </a:prstGeom>
            <a:solidFill>
              <a:srgbClr val="EBF3FF"/>
            </a:solidFill>
            <a:ln>
              <a:noFill/>
            </a:ln>
          </p:spPr>
          <p:txBody>
            <a:bodyPr anchorCtr="0" anchor="ctr" bIns="41075" lIns="41075" spcFirstLastPara="1" rIns="41075" wrap="square" tIns="410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1600">
                  <a:solidFill>
                    <a:srgbClr val="285AC8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賃貸借契約</a:t>
              </a:r>
              <a:endParaRPr b="1" sz="16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sp>
          <p:nvSpPr>
            <p:cNvPr id="417" name="Google Shape;417;p80"/>
            <p:cNvSpPr/>
            <p:nvPr/>
          </p:nvSpPr>
          <p:spPr>
            <a:xfrm>
              <a:off x="2593262" y="3219000"/>
              <a:ext cx="808200" cy="346200"/>
            </a:xfrm>
            <a:prstGeom prst="rect">
              <a:avLst/>
            </a:prstGeom>
            <a:solidFill>
              <a:srgbClr val="EBF3FF"/>
            </a:solidFill>
            <a:ln>
              <a:noFill/>
            </a:ln>
          </p:spPr>
          <p:txBody>
            <a:bodyPr anchorCtr="0" anchor="ctr" bIns="41075" lIns="41075" spcFirstLastPara="1" rIns="41075" wrap="square" tIns="410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1600">
                  <a:solidFill>
                    <a:srgbClr val="285AC8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貸与</a:t>
              </a:r>
              <a:endParaRPr b="1" sz="16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grpSp>
          <p:nvGrpSpPr>
            <p:cNvPr id="418" name="Google Shape;418;p80"/>
            <p:cNvGrpSpPr/>
            <p:nvPr/>
          </p:nvGrpSpPr>
          <p:grpSpPr>
            <a:xfrm>
              <a:off x="1707046" y="3968668"/>
              <a:ext cx="2319574" cy="151800"/>
              <a:chOff x="1569784" y="2243493"/>
              <a:chExt cx="2319574" cy="151800"/>
            </a:xfrm>
          </p:grpSpPr>
          <p:cxnSp>
            <p:nvCxnSpPr>
              <p:cNvPr id="419" name="Google Shape;419;p80"/>
              <p:cNvCxnSpPr/>
              <p:nvPr/>
            </p:nvCxnSpPr>
            <p:spPr>
              <a:xfrm rot="10800000">
                <a:off x="1583858" y="2322533"/>
                <a:ext cx="2305500" cy="0"/>
              </a:xfrm>
              <a:prstGeom prst="straightConnector1">
                <a:avLst/>
              </a:prstGeom>
              <a:noFill/>
              <a:ln cap="flat" cmpd="sng" w="61200">
                <a:solidFill>
                  <a:srgbClr val="23418C"/>
                </a:solidFill>
                <a:prstDash val="solid"/>
                <a:round/>
                <a:headEnd len="med" w="med" type="triangle"/>
                <a:tailEnd len="med" w="med" type="none"/>
              </a:ln>
            </p:spPr>
          </p:cxnSp>
          <p:sp>
            <p:nvSpPr>
              <p:cNvPr id="420" name="Google Shape;420;p80"/>
              <p:cNvSpPr/>
              <p:nvPr/>
            </p:nvSpPr>
            <p:spPr>
              <a:xfrm>
                <a:off x="1569784" y="2243493"/>
                <a:ext cx="150900" cy="151800"/>
              </a:xfrm>
              <a:prstGeom prst="ellipse">
                <a:avLst/>
              </a:prstGeom>
              <a:solidFill>
                <a:srgbClr val="23418C"/>
              </a:solidFill>
              <a:ln cap="flat" cmpd="sng" w="477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latin typeface="Noto Sans JP"/>
                  <a:ea typeface="Noto Sans JP"/>
                  <a:cs typeface="Noto Sans JP"/>
                  <a:sym typeface="Noto Sans JP"/>
                </a:endParaRPr>
              </a:p>
            </p:txBody>
          </p:sp>
        </p:grpSp>
        <p:sp>
          <p:nvSpPr>
            <p:cNvPr id="421" name="Google Shape;421;p80"/>
            <p:cNvSpPr/>
            <p:nvPr/>
          </p:nvSpPr>
          <p:spPr>
            <a:xfrm>
              <a:off x="2086312" y="3871475"/>
              <a:ext cx="1311900" cy="346200"/>
            </a:xfrm>
            <a:prstGeom prst="rect">
              <a:avLst/>
            </a:prstGeom>
            <a:solidFill>
              <a:srgbClr val="EBF3FF"/>
            </a:solidFill>
            <a:ln>
              <a:noFill/>
            </a:ln>
          </p:spPr>
          <p:txBody>
            <a:bodyPr anchorCtr="0" anchor="ctr" bIns="41075" lIns="41075" spcFirstLastPara="1" rIns="41075" wrap="square" tIns="410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1600">
                  <a:solidFill>
                    <a:srgbClr val="285AC8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給与天引き</a:t>
              </a:r>
              <a:endParaRPr b="1" sz="16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cxnSp>
          <p:nvCxnSpPr>
            <p:cNvPr id="422" name="Google Shape;422;p80"/>
            <p:cNvCxnSpPr/>
            <p:nvPr/>
          </p:nvCxnSpPr>
          <p:spPr>
            <a:xfrm>
              <a:off x="4983434" y="4044783"/>
              <a:ext cx="2531700" cy="0"/>
            </a:xfrm>
            <a:prstGeom prst="straightConnector1">
              <a:avLst/>
            </a:prstGeom>
            <a:noFill/>
            <a:ln cap="flat" cmpd="sng" w="61200">
              <a:solidFill>
                <a:srgbClr val="23418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23" name="Google Shape;423;p80"/>
            <p:cNvSpPr/>
            <p:nvPr/>
          </p:nvSpPr>
          <p:spPr>
            <a:xfrm>
              <a:off x="5593287" y="3871475"/>
              <a:ext cx="1311900" cy="346200"/>
            </a:xfrm>
            <a:prstGeom prst="rect">
              <a:avLst/>
            </a:prstGeom>
            <a:solidFill>
              <a:srgbClr val="EBF3FF"/>
            </a:solidFill>
            <a:ln>
              <a:noFill/>
            </a:ln>
          </p:spPr>
          <p:txBody>
            <a:bodyPr anchorCtr="0" anchor="ctr" bIns="41075" lIns="41075" spcFirstLastPara="1" rIns="41075" wrap="square" tIns="410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1600">
                  <a:solidFill>
                    <a:srgbClr val="285AC8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家賃支払</a:t>
              </a:r>
              <a:endParaRPr b="1" sz="16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sp>
          <p:nvSpPr>
            <p:cNvPr id="424" name="Google Shape;424;p80"/>
            <p:cNvSpPr/>
            <p:nvPr/>
          </p:nvSpPr>
          <p:spPr>
            <a:xfrm>
              <a:off x="4977341" y="3968868"/>
              <a:ext cx="150900" cy="151800"/>
            </a:xfrm>
            <a:prstGeom prst="ellipse">
              <a:avLst/>
            </a:prstGeom>
            <a:solidFill>
              <a:srgbClr val="23418C"/>
            </a:solidFill>
            <a:ln cap="flat" cmpd="sng" w="47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</p:grpSp>
      <p:sp>
        <p:nvSpPr>
          <p:cNvPr id="425" name="Google Shape;425;p80"/>
          <p:cNvSpPr txBox="1"/>
          <p:nvPr/>
        </p:nvSpPr>
        <p:spPr>
          <a:xfrm>
            <a:off x="1000050" y="581750"/>
            <a:ext cx="7143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お住まいの物件の名義を変更するだけ</a:t>
            </a:r>
            <a:endParaRPr sz="3200"/>
          </a:p>
        </p:txBody>
      </p:sp>
      <p:sp>
        <p:nvSpPr>
          <p:cNvPr id="426" name="Google Shape;426;p80"/>
          <p:cNvSpPr txBox="1"/>
          <p:nvPr/>
        </p:nvSpPr>
        <p:spPr>
          <a:xfrm>
            <a:off x="796050" y="1987625"/>
            <a:ext cx="7551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社会保険料や所得税などの税金が</a:t>
            </a: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低下</a:t>
            </a:r>
            <a:endParaRPr/>
          </a:p>
        </p:txBody>
      </p:sp>
      <p:sp>
        <p:nvSpPr>
          <p:cNvPr id="427" name="Google Shape;427;p80"/>
          <p:cNvSpPr/>
          <p:nvPr/>
        </p:nvSpPr>
        <p:spPr>
          <a:xfrm>
            <a:off x="3941775" y="1473075"/>
            <a:ext cx="1111200" cy="314975"/>
          </a:xfrm>
          <a:prstGeom prst="flowChartMerge">
            <a:avLst/>
          </a:prstGeom>
          <a:solidFill>
            <a:srgbClr val="285AC8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0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81"/>
          <p:cNvGrpSpPr/>
          <p:nvPr/>
        </p:nvGrpSpPr>
        <p:grpSpPr>
          <a:xfrm>
            <a:off x="870350" y="2249450"/>
            <a:ext cx="2379900" cy="2566057"/>
            <a:chOff x="870350" y="2249450"/>
            <a:chExt cx="2379900" cy="2566057"/>
          </a:xfrm>
        </p:grpSpPr>
        <p:sp>
          <p:nvSpPr>
            <p:cNvPr id="433" name="Google Shape;433;p81"/>
            <p:cNvSpPr txBox="1"/>
            <p:nvPr/>
          </p:nvSpPr>
          <p:spPr>
            <a:xfrm>
              <a:off x="934080" y="2249450"/>
              <a:ext cx="22524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1225" lIns="51225" spcFirstLastPara="1" rIns="51225" wrap="square" tIns="51225">
              <a:noAutofit/>
            </a:bodyPr>
            <a:lstStyle/>
            <a:p>
              <a:pPr indent="0" lvl="0" marL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017">
                  <a:solidFill>
                    <a:srgbClr val="1E46AA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Step1</a:t>
              </a:r>
              <a:endParaRPr sz="1345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sp>
          <p:nvSpPr>
            <p:cNvPr id="434" name="Google Shape;434;p81"/>
            <p:cNvSpPr txBox="1"/>
            <p:nvPr/>
          </p:nvSpPr>
          <p:spPr>
            <a:xfrm>
              <a:off x="870350" y="4298006"/>
              <a:ext cx="23799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2500" lIns="102500" spcFirstLastPara="1" rIns="102500" wrap="square" tIns="102500">
              <a:spAutoFit/>
            </a:bodyPr>
            <a:lstStyle/>
            <a:p>
              <a:pPr indent="0" lvl="0" marL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017">
                  <a:solidFill>
                    <a:srgbClr val="1E46AA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利用申請</a:t>
              </a:r>
              <a:endParaRPr sz="2017"/>
            </a:p>
          </p:txBody>
        </p:sp>
        <p:pic>
          <p:nvPicPr>
            <p:cNvPr id="435" name="Google Shape;435;p81" title="unnamed.jpg"/>
            <p:cNvPicPr preferRelativeResize="0"/>
            <p:nvPr/>
          </p:nvPicPr>
          <p:blipFill rotWithShape="1">
            <a:blip r:embed="rId3">
              <a:alphaModFix/>
            </a:blip>
            <a:srcRect b="11543" l="23663" r="25117" t="11242"/>
            <a:stretch/>
          </p:blipFill>
          <p:spPr>
            <a:xfrm>
              <a:off x="1513378" y="2758692"/>
              <a:ext cx="1093970" cy="145585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36" name="Google Shape;436;p81"/>
          <p:cNvGrpSpPr/>
          <p:nvPr/>
        </p:nvGrpSpPr>
        <p:grpSpPr>
          <a:xfrm>
            <a:off x="3389080" y="2249450"/>
            <a:ext cx="2370300" cy="2566085"/>
            <a:chOff x="3389080" y="2249450"/>
            <a:chExt cx="2370300" cy="2566085"/>
          </a:xfrm>
        </p:grpSpPr>
        <p:sp>
          <p:nvSpPr>
            <p:cNvPr id="437" name="Google Shape;437;p81"/>
            <p:cNvSpPr txBox="1"/>
            <p:nvPr/>
          </p:nvSpPr>
          <p:spPr>
            <a:xfrm>
              <a:off x="3448101" y="2249450"/>
              <a:ext cx="22524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1225" lIns="51225" spcFirstLastPara="1" rIns="51225" wrap="square" tIns="51225">
              <a:noAutofit/>
            </a:bodyPr>
            <a:lstStyle/>
            <a:p>
              <a:pPr indent="0" lvl="0" marL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017">
                  <a:solidFill>
                    <a:srgbClr val="1E46AA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Step2</a:t>
              </a:r>
              <a:endParaRPr sz="1345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sp>
          <p:nvSpPr>
            <p:cNvPr id="438" name="Google Shape;438;p81"/>
            <p:cNvSpPr txBox="1"/>
            <p:nvPr/>
          </p:nvSpPr>
          <p:spPr>
            <a:xfrm>
              <a:off x="3389080" y="4298034"/>
              <a:ext cx="23703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2500" lIns="102500" spcFirstLastPara="1" rIns="102500" wrap="square" tIns="102500">
              <a:spAutoFit/>
            </a:bodyPr>
            <a:lstStyle/>
            <a:p>
              <a:pPr indent="0" lvl="0" marL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017">
                  <a:solidFill>
                    <a:srgbClr val="1E46AA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必要書類の送付</a:t>
              </a:r>
              <a:endParaRPr sz="2017"/>
            </a:p>
          </p:txBody>
        </p:sp>
        <p:pic>
          <p:nvPicPr>
            <p:cNvPr id="439" name="Google Shape;439;p81" title="unnamed.jpg"/>
            <p:cNvPicPr preferRelativeResize="0"/>
            <p:nvPr/>
          </p:nvPicPr>
          <p:blipFill rotWithShape="1">
            <a:blip r:embed="rId4">
              <a:alphaModFix/>
            </a:blip>
            <a:srcRect b="16376" l="14279" r="19399" t="16315"/>
            <a:stretch/>
          </p:blipFill>
          <p:spPr>
            <a:xfrm>
              <a:off x="3909230" y="2890635"/>
              <a:ext cx="1330296" cy="119196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40" name="Google Shape;440;p81"/>
          <p:cNvGrpSpPr/>
          <p:nvPr/>
        </p:nvGrpSpPr>
        <p:grpSpPr>
          <a:xfrm>
            <a:off x="5893759" y="2249450"/>
            <a:ext cx="2379900" cy="2566085"/>
            <a:chOff x="5893759" y="2249450"/>
            <a:chExt cx="2379900" cy="2566085"/>
          </a:xfrm>
        </p:grpSpPr>
        <p:sp>
          <p:nvSpPr>
            <p:cNvPr id="441" name="Google Shape;441;p81"/>
            <p:cNvSpPr txBox="1"/>
            <p:nvPr/>
          </p:nvSpPr>
          <p:spPr>
            <a:xfrm>
              <a:off x="5957489" y="2249450"/>
              <a:ext cx="22524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1225" lIns="51225" spcFirstLastPara="1" rIns="51225" wrap="square" tIns="51225">
              <a:noAutofit/>
            </a:bodyPr>
            <a:lstStyle/>
            <a:p>
              <a:pPr indent="0" lvl="0" marL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017">
                  <a:solidFill>
                    <a:srgbClr val="1E46AA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Step3</a:t>
              </a:r>
              <a:endParaRPr sz="1345">
                <a:solidFill>
                  <a:srgbClr val="1E46AA"/>
                </a:solidFill>
                <a:latin typeface="Noto Sans JP"/>
                <a:ea typeface="Noto Sans JP"/>
                <a:cs typeface="Noto Sans JP"/>
                <a:sym typeface="Noto Sans JP"/>
              </a:endParaRPr>
            </a:p>
          </p:txBody>
        </p:sp>
        <p:sp>
          <p:nvSpPr>
            <p:cNvPr id="442" name="Google Shape;442;p81"/>
            <p:cNvSpPr txBox="1"/>
            <p:nvPr/>
          </p:nvSpPr>
          <p:spPr>
            <a:xfrm>
              <a:off x="5893759" y="4298034"/>
              <a:ext cx="23799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2500" lIns="102500" spcFirstLastPara="1" rIns="102500" wrap="square" tIns="102500">
              <a:spAutoFit/>
            </a:bodyPr>
            <a:lstStyle/>
            <a:p>
              <a:pPr indent="0" lvl="0" marL="0" rtl="0" algn="ctr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017">
                  <a:solidFill>
                    <a:srgbClr val="1E46AA"/>
                  </a:solidFill>
                  <a:latin typeface="Noto Sans JP"/>
                  <a:ea typeface="Noto Sans JP"/>
                  <a:cs typeface="Noto Sans JP"/>
                  <a:sym typeface="Noto Sans JP"/>
                </a:rPr>
                <a:t>条件確認</a:t>
              </a:r>
              <a:endParaRPr sz="2017"/>
            </a:p>
          </p:txBody>
        </p:sp>
        <p:pic>
          <p:nvPicPr>
            <p:cNvPr id="443" name="Google Shape;443;p81" title="unnamed.jpg"/>
            <p:cNvPicPr preferRelativeResize="0"/>
            <p:nvPr/>
          </p:nvPicPr>
          <p:blipFill rotWithShape="1">
            <a:blip r:embed="rId5">
              <a:alphaModFix/>
            </a:blip>
            <a:srcRect b="14491" l="10206" r="11220" t="11724"/>
            <a:stretch/>
          </p:blipFill>
          <p:spPr>
            <a:xfrm>
              <a:off x="6224177" y="2794452"/>
              <a:ext cx="1719186" cy="138433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4" name="Google Shape;444;p81"/>
          <p:cNvSpPr/>
          <p:nvPr/>
        </p:nvSpPr>
        <p:spPr>
          <a:xfrm>
            <a:off x="656850" y="476425"/>
            <a:ext cx="7830300" cy="1455900"/>
          </a:xfrm>
          <a:prstGeom prst="rect">
            <a:avLst/>
          </a:prstGeom>
          <a:solidFill>
            <a:srgbClr val="EBF3FF"/>
          </a:solidFill>
          <a:ln>
            <a:noFill/>
          </a:ln>
        </p:spPr>
        <p:txBody>
          <a:bodyPr anchorCtr="0" anchor="ctr" bIns="53100" lIns="53100" spcFirstLastPara="1" rIns="53100" wrap="square" tIns="5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67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445" name="Google Shape;445;p81"/>
          <p:cNvSpPr txBox="1"/>
          <p:nvPr/>
        </p:nvSpPr>
        <p:spPr>
          <a:xfrm>
            <a:off x="935250" y="608200"/>
            <a:ext cx="7273500" cy="12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利用申請はスマホで完結</a:t>
            </a:r>
            <a:endParaRPr b="1" sz="32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200">
                <a:solidFill>
                  <a:srgbClr val="285AC8"/>
                </a:solidFill>
                <a:latin typeface="Noto Sans JP"/>
                <a:ea typeface="Noto Sans JP"/>
                <a:cs typeface="Noto Sans JP"/>
                <a:sym typeface="Noto Sans JP"/>
              </a:rPr>
              <a:t>かんたん3ステップで完了（5分前後）</a:t>
            </a:r>
            <a:endParaRPr b="1" sz="3200">
              <a:solidFill>
                <a:srgbClr val="285AC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446" name="Google Shape;446;p81"/>
          <p:cNvSpPr/>
          <p:nvPr/>
        </p:nvSpPr>
        <p:spPr>
          <a:xfrm rot="-5400000">
            <a:off x="2844466" y="3374009"/>
            <a:ext cx="827650" cy="225425"/>
          </a:xfrm>
          <a:prstGeom prst="flowChartMerge">
            <a:avLst/>
          </a:prstGeom>
          <a:solidFill>
            <a:srgbClr val="285AC8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447" name="Google Shape;447;p81"/>
          <p:cNvSpPr/>
          <p:nvPr/>
        </p:nvSpPr>
        <p:spPr>
          <a:xfrm rot="-5400000">
            <a:off x="5476641" y="3374022"/>
            <a:ext cx="827650" cy="225425"/>
          </a:xfrm>
          <a:prstGeom prst="flowChartMerge">
            <a:avLst/>
          </a:prstGeom>
          <a:solidFill>
            <a:srgbClr val="285AC8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0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rex">
  <a:themeElements>
    <a:clrScheme name="Streamline">
      <a:dk1>
        <a:srgbClr val="1E46AA"/>
      </a:dk1>
      <a:lt1>
        <a:srgbClr val="FFFFFF"/>
      </a:lt1>
      <a:dk2>
        <a:srgbClr val="EBF3FF"/>
      </a:dk2>
      <a:lt2>
        <a:srgbClr val="2864F0"/>
      </a:lt2>
      <a:accent1>
        <a:srgbClr val="FFB91E"/>
      </a:accent1>
      <a:accent2>
        <a:srgbClr val="143278"/>
      </a:accent2>
      <a:accent3>
        <a:srgbClr val="73A5FF"/>
      </a:accent3>
      <a:accent4>
        <a:srgbClr val="FA6414"/>
      </a:accent4>
      <a:accent5>
        <a:srgbClr val="23418C"/>
      </a:accent5>
      <a:accent6>
        <a:srgbClr val="AAC8FF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Prex">
  <a:themeElements>
    <a:clrScheme name="Streamline">
      <a:dk1>
        <a:srgbClr val="AAC8FF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Prex">
  <a:themeElements>
    <a:clrScheme name="Streamline">
      <a:dk1>
        <a:srgbClr val="AAC8FF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